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5" r:id="rId7"/>
    <p:sldId id="274" r:id="rId8"/>
    <p:sldId id="271" r:id="rId9"/>
    <p:sldId id="272" r:id="rId10"/>
    <p:sldId id="273" r:id="rId11"/>
    <p:sldId id="269" r:id="rId12"/>
    <p:sldId id="270" r:id="rId13"/>
    <p:sldId id="261" r:id="rId14"/>
    <p:sldId id="260" r:id="rId15"/>
    <p:sldId id="262" r:id="rId16"/>
    <p:sldId id="267" r:id="rId17"/>
    <p:sldId id="263" r:id="rId18"/>
    <p:sldId id="264" r:id="rId19"/>
    <p:sldId id="266" r:id="rId2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F93F3D-9E87-31BC-9229-D6BD5C3508ED}" v="160" dt="2024-10-04T12:41:50.183"/>
    <p1510:client id="{0DD820DA-6CA7-60A1-32CF-A093F84E6DC7}" v="126" dt="2024-10-03T22:17:03.159"/>
    <p1510:client id="{179D1148-31BA-00DD-7C22-18884AF8D4BC}" v="545" dt="2024-10-04T13:38:10.095"/>
    <p1510:client id="{3964A148-BA64-A7F1-5EA5-9B0776D489D7}" v="14" dt="2024-10-04T13:55:28.862"/>
    <p1510:client id="{46F3A842-6AC4-2F2F-DBCC-F6CDAD78007D}" v="252" dt="2024-10-04T13:57:54.927"/>
    <p1510:client id="{744B5E5D-65E0-6FB6-3D4C-1C39F4D96F46}" v="383" dt="2024-10-03T23:22:25.071"/>
    <p1510:client id="{8BE17661-7948-4E6F-4419-5FDBCE0FD5DA}" v="252" dt="2024-10-03T15:36:11.873"/>
    <p1510:client id="{8D6AF46A-E627-0A15-0224-37CDF701DFF4}" v="328" dt="2024-10-04T23:17:17.743"/>
    <p1510:client id="{B2704A70-E4D1-EFF0-99EA-0BF5AB789426}" v="59" dt="2024-10-04T13:50:02.783"/>
    <p1510:client id="{B52582E4-D6D4-5568-563B-7D24AF5B0086}" v="445" dt="2024-10-03T22:38:11.131"/>
    <p1510:client id="{CD14C73D-2F99-FC52-06E5-1915CA80081A}" v="87" dt="2024-10-04T10:25:00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zglītība | Latviešu Pārstāvniecība Apvienotajā Karalistē" userId="S::izglitiba@latviesiem.org.uk::54d18aae-f4dc-482a-8aaf-656ceb5e9772" providerId="AD" clId="Web-{0BF93F3D-9E87-31BC-9229-D6BD5C3508ED}"/>
    <pc:docChg chg="addSld delSld modSld">
      <pc:chgData name="Izglītība | Latviešu Pārstāvniecība Apvienotajā Karalistē" userId="S::izglitiba@latviesiem.org.uk::54d18aae-f4dc-482a-8aaf-656ceb5e9772" providerId="AD" clId="Web-{0BF93F3D-9E87-31BC-9229-D6BD5C3508ED}" dt="2024-10-04T12:41:50.183" v="148" actId="1076"/>
      <pc:docMkLst>
        <pc:docMk/>
      </pc:docMkLst>
      <pc:sldChg chg="modSp">
        <pc:chgData name="Izglītība | Latviešu Pārstāvniecība Apvienotajā Karalistē" userId="S::izglitiba@latviesiem.org.uk::54d18aae-f4dc-482a-8aaf-656ceb5e9772" providerId="AD" clId="Web-{0BF93F3D-9E87-31BC-9229-D6BD5C3508ED}" dt="2024-10-04T12:41:50.183" v="148" actId="1076"/>
        <pc:sldMkLst>
          <pc:docMk/>
          <pc:sldMk cId="1531782698" sldId="269"/>
        </pc:sldMkLst>
        <pc:picChg chg="mod">
          <ac:chgData name="Izglītība | Latviešu Pārstāvniecība Apvienotajā Karalistē" userId="S::izglitiba@latviesiem.org.uk::54d18aae-f4dc-482a-8aaf-656ceb5e9772" providerId="AD" clId="Web-{0BF93F3D-9E87-31BC-9229-D6BD5C3508ED}" dt="2024-10-04T12:41:50.183" v="148" actId="1076"/>
          <ac:picMkLst>
            <pc:docMk/>
            <pc:sldMk cId="1531782698" sldId="269"/>
            <ac:picMk id="9" creationId="{C232CF65-E138-B329-8DA5-60FE844E1511}"/>
          </ac:picMkLst>
        </pc:picChg>
      </pc:sldChg>
      <pc:sldChg chg="addSp modSp">
        <pc:chgData name="Izglītība | Latviešu Pārstāvniecība Apvienotajā Karalistē" userId="S::izglitiba@latviesiem.org.uk::54d18aae-f4dc-482a-8aaf-656ceb5e9772" providerId="AD" clId="Web-{0BF93F3D-9E87-31BC-9229-D6BD5C3508ED}" dt="2024-10-04T12:05:12.702" v="5" actId="1076"/>
        <pc:sldMkLst>
          <pc:docMk/>
          <pc:sldMk cId="3837003518" sldId="271"/>
        </pc:sldMkLst>
        <pc:picChg chg="add mod">
          <ac:chgData name="Izglītība | Latviešu Pārstāvniecība Apvienotajā Karalistē" userId="S::izglitiba@latviesiem.org.uk::54d18aae-f4dc-482a-8aaf-656ceb5e9772" providerId="AD" clId="Web-{0BF93F3D-9E87-31BC-9229-D6BD5C3508ED}" dt="2024-10-04T12:05:12.702" v="5" actId="1076"/>
          <ac:picMkLst>
            <pc:docMk/>
            <pc:sldMk cId="3837003518" sldId="271"/>
            <ac:picMk id="3" creationId="{0D9E9F04-9329-E700-C5C1-B80285C5966B}"/>
          </ac:picMkLst>
        </pc:picChg>
      </pc:sldChg>
      <pc:sldChg chg="addSp delSp modSp add replId">
        <pc:chgData name="Izglītība | Latviešu Pārstāvniecība Apvienotajā Karalistē" userId="S::izglitiba@latviesiem.org.uk::54d18aae-f4dc-482a-8aaf-656ceb5e9772" providerId="AD" clId="Web-{0BF93F3D-9E87-31BC-9229-D6BD5C3508ED}" dt="2024-10-04T12:41:43.026" v="147" actId="1076"/>
        <pc:sldMkLst>
          <pc:docMk/>
          <pc:sldMk cId="2069130008" sldId="272"/>
        </pc:sldMkLst>
        <pc:picChg chg="del">
          <ac:chgData name="Izglītība | Latviešu Pārstāvniecība Apvienotajā Karalistē" userId="S::izglitiba@latviesiem.org.uk::54d18aae-f4dc-482a-8aaf-656ceb5e9772" providerId="AD" clId="Web-{0BF93F3D-9E87-31BC-9229-D6BD5C3508ED}" dt="2024-10-04T12:05:32.173" v="9"/>
          <ac:picMkLst>
            <pc:docMk/>
            <pc:sldMk cId="2069130008" sldId="272"/>
            <ac:picMk id="3" creationId="{0D9E9F04-9329-E700-C5C1-B80285C5966B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0BF93F3D-9E87-31BC-9229-D6BD5C3508ED}" dt="2024-10-04T12:40:15.706" v="142" actId="14100"/>
          <ac:picMkLst>
            <pc:docMk/>
            <pc:sldMk cId="2069130008" sldId="272"/>
            <ac:picMk id="5" creationId="{56B25713-3E54-142B-6E43-0BD73F8C44C5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0BF93F3D-9E87-31BC-9229-D6BD5C3508ED}" dt="2024-10-04T12:41:43.026" v="147" actId="1076"/>
          <ac:picMkLst>
            <pc:docMk/>
            <pc:sldMk cId="2069130008" sldId="272"/>
            <ac:picMk id="6" creationId="{B8569D7F-8B43-727B-60E3-24EAEFBB3F3A}"/>
          </ac:picMkLst>
        </pc:picChg>
      </pc:sldChg>
      <pc:sldChg chg="new del">
        <pc:chgData name="Izglītība | Latviešu Pārstāvniecība Apvienotajā Karalistē" userId="S::izglitiba@latviesiem.org.uk::54d18aae-f4dc-482a-8aaf-656ceb5e9772" providerId="AD" clId="Web-{0BF93F3D-9E87-31BC-9229-D6BD5C3508ED}" dt="2024-10-04T12:05:24.609" v="7"/>
        <pc:sldMkLst>
          <pc:docMk/>
          <pc:sldMk cId="3411270412" sldId="272"/>
        </pc:sldMkLst>
      </pc:sldChg>
      <pc:sldChg chg="addSp delSp modSp add replId">
        <pc:chgData name="Izglītība | Latviešu Pārstāvniecība Apvienotajā Karalistē" userId="S::izglitiba@latviesiem.org.uk::54d18aae-f4dc-482a-8aaf-656ceb5e9772" providerId="AD" clId="Web-{0BF93F3D-9E87-31BC-9229-D6BD5C3508ED}" dt="2024-10-04T12:41:22.259" v="145" actId="14100"/>
        <pc:sldMkLst>
          <pc:docMk/>
          <pc:sldMk cId="3728758413" sldId="273"/>
        </pc:sldMkLst>
        <pc:picChg chg="add mod modCrop">
          <ac:chgData name="Izglītība | Latviešu Pārstāvniecība Apvienotajā Karalistē" userId="S::izglitiba@latviesiem.org.uk::54d18aae-f4dc-482a-8aaf-656ceb5e9772" providerId="AD" clId="Web-{0BF93F3D-9E87-31BC-9229-D6BD5C3508ED}" dt="2024-10-04T12:41:22.259" v="145" actId="14100"/>
          <ac:picMkLst>
            <pc:docMk/>
            <pc:sldMk cId="3728758413" sldId="273"/>
            <ac:picMk id="3" creationId="{58A7EED6-7DFC-55FB-D8DF-0BE9B20D0F70}"/>
          </ac:picMkLst>
        </pc:picChg>
        <pc:picChg chg="del">
          <ac:chgData name="Izglītība | Latviešu Pārstāvniecība Apvienotajā Karalistē" userId="S::izglitiba@latviesiem.org.uk::54d18aae-f4dc-482a-8aaf-656ceb5e9772" providerId="AD" clId="Web-{0BF93F3D-9E87-31BC-9229-D6BD5C3508ED}" dt="2024-10-04T12:12:51.709" v="21"/>
          <ac:picMkLst>
            <pc:docMk/>
            <pc:sldMk cId="3728758413" sldId="273"/>
            <ac:picMk id="5" creationId="{56B25713-3E54-142B-6E43-0BD73F8C44C5}"/>
          </ac:picMkLst>
        </pc:picChg>
        <pc:picChg chg="del">
          <ac:chgData name="Izglītība | Latviešu Pārstāvniecība Apvienotajā Karalistē" userId="S::izglitiba@latviesiem.org.uk::54d18aae-f4dc-482a-8aaf-656ceb5e9772" providerId="AD" clId="Web-{0BF93F3D-9E87-31BC-9229-D6BD5C3508ED}" dt="2024-10-04T12:12:51.100" v="20"/>
          <ac:picMkLst>
            <pc:docMk/>
            <pc:sldMk cId="3728758413" sldId="273"/>
            <ac:picMk id="6" creationId="{B8569D7F-8B43-727B-60E3-24EAEFBB3F3A}"/>
          </ac:picMkLst>
        </pc:picChg>
        <pc:picChg chg="add del mod modCrop">
          <ac:chgData name="Izglītība | Latviešu Pārstāvniecība Apvienotajā Karalistē" userId="S::izglitiba@latviesiem.org.uk::54d18aae-f4dc-482a-8aaf-656ceb5e9772" providerId="AD" clId="Web-{0BF93F3D-9E87-31BC-9229-D6BD5C3508ED}" dt="2024-10-04T12:19:58.886" v="73"/>
          <ac:picMkLst>
            <pc:docMk/>
            <pc:sldMk cId="3728758413" sldId="273"/>
            <ac:picMk id="7" creationId="{FC97FB30-EF0A-8525-ED4A-6E54CE68F608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0BF93F3D-9E87-31BC-9229-D6BD5C3508ED}" dt="2024-10-04T12:39:00.153" v="138" actId="14100"/>
          <ac:picMkLst>
            <pc:docMk/>
            <pc:sldMk cId="3728758413" sldId="273"/>
            <ac:picMk id="9" creationId="{94156E16-589A-6B50-51A6-B798D7C30D47}"/>
          </ac:picMkLst>
        </pc:picChg>
        <pc:picChg chg="add mod modCrop">
          <ac:chgData name="Izglītība | Latviešu Pārstāvniecība Apvienotajā Karalistē" userId="S::izglitiba@latviesiem.org.uk::54d18aae-f4dc-482a-8aaf-656ceb5e9772" providerId="AD" clId="Web-{0BF93F3D-9E87-31BC-9229-D6BD5C3508ED}" dt="2024-10-04T12:26:18.105" v="114" actId="1076"/>
          <ac:picMkLst>
            <pc:docMk/>
            <pc:sldMk cId="3728758413" sldId="273"/>
            <ac:picMk id="11" creationId="{3962AFD7-1E2E-76A7-A17F-8CFDEB5ADB96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0BF93F3D-9E87-31BC-9229-D6BD5C3508ED}" dt="2024-10-04T12:22:42.384" v="89"/>
          <ac:picMkLst>
            <pc:docMk/>
            <pc:sldMk cId="3728758413" sldId="273"/>
            <ac:picMk id="15" creationId="{F3875851-E480-D89A-A6CF-DE6DEEF0C8B2}"/>
          </ac:picMkLst>
        </pc:picChg>
        <pc:picChg chg="add mod modCrop">
          <ac:chgData name="Izglītība | Latviešu Pārstāvniecība Apvienotajā Karalistē" userId="S::izglitiba@latviesiem.org.uk::54d18aae-f4dc-482a-8aaf-656ceb5e9772" providerId="AD" clId="Web-{0BF93F3D-9E87-31BC-9229-D6BD5C3508ED}" dt="2024-10-04T12:26:04.213" v="110" actId="1076"/>
          <ac:picMkLst>
            <pc:docMk/>
            <pc:sldMk cId="3728758413" sldId="273"/>
            <ac:picMk id="17" creationId="{54BA9A16-FEA2-BBBB-4285-F2325A06BE05}"/>
          </ac:picMkLst>
        </pc:picChg>
        <pc:picChg chg="add mod modCrop">
          <ac:chgData name="Izglītība | Latviešu Pārstāvniecība Apvienotajā Karalistē" userId="S::izglitiba@latviesiem.org.uk::54d18aae-f4dc-482a-8aaf-656ceb5e9772" providerId="AD" clId="Web-{0BF93F3D-9E87-31BC-9229-D6BD5C3508ED}" dt="2024-10-04T12:39:08.607" v="139" actId="14100"/>
          <ac:picMkLst>
            <pc:docMk/>
            <pc:sldMk cId="3728758413" sldId="273"/>
            <ac:picMk id="19" creationId="{23B799FF-27C1-BE4F-3EF7-4E7018025776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0BF93F3D-9E87-31BC-9229-D6BD5C3508ED}" dt="2024-10-04T12:39:18.373" v="140" actId="14100"/>
          <ac:picMkLst>
            <pc:docMk/>
            <pc:sldMk cId="3728758413" sldId="273"/>
            <ac:picMk id="21" creationId="{B6F14597-6019-559B-FC33-39126E7FBF23}"/>
          </ac:picMkLst>
        </pc:picChg>
      </pc:sldChg>
    </pc:docChg>
  </pc:docChgLst>
  <pc:docChgLst>
    <pc:chgData name="Izglītība | Latviešu Pārstāvniecība Apvienotajā Karalistē" userId="S::izglitiba@latviesiem.org.uk::54d18aae-f4dc-482a-8aaf-656ceb5e9772" providerId="AD" clId="Web-{744B5E5D-65E0-6FB6-3D4C-1C39F4D96F46}"/>
    <pc:docChg chg="addSld modSld">
      <pc:chgData name="Izglītība | Latviešu Pārstāvniecība Apvienotajā Karalistē" userId="S::izglitiba@latviesiem.org.uk::54d18aae-f4dc-482a-8aaf-656ceb5e9772" providerId="AD" clId="Web-{744B5E5D-65E0-6FB6-3D4C-1C39F4D96F46}" dt="2024-10-03T23:22:25.071" v="281" actId="1076"/>
      <pc:docMkLst>
        <pc:docMk/>
      </pc:docMkLst>
      <pc:sldChg chg="modSp">
        <pc:chgData name="Izglītība | Latviešu Pārstāvniecība Apvienotajā Karalistē" userId="S::izglitiba@latviesiem.org.uk::54d18aae-f4dc-482a-8aaf-656ceb5e9772" providerId="AD" clId="Web-{744B5E5D-65E0-6FB6-3D4C-1C39F4D96F46}" dt="2024-10-03T22:30:50.367" v="43" actId="20577"/>
        <pc:sldMkLst>
          <pc:docMk/>
          <pc:sldMk cId="3299173503" sldId="265"/>
        </pc:sldMkLst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30:50.367" v="43" actId="20577"/>
          <ac:spMkLst>
            <pc:docMk/>
            <pc:sldMk cId="3299173503" sldId="265"/>
            <ac:spMk id="3" creationId="{98EB47C7-E6C6-FAD8-77A7-C46395D3A1C1}"/>
          </ac:spMkLst>
        </pc:spChg>
      </pc:sldChg>
      <pc:sldChg chg="modSp">
        <pc:chgData name="Izglītība | Latviešu Pārstāvniecība Apvienotajā Karalistē" userId="S::izglitiba@latviesiem.org.uk::54d18aae-f4dc-482a-8aaf-656ceb5e9772" providerId="AD" clId="Web-{744B5E5D-65E0-6FB6-3D4C-1C39F4D96F46}" dt="2024-10-03T22:20:31.448" v="18" actId="1076"/>
        <pc:sldMkLst>
          <pc:docMk/>
          <pc:sldMk cId="1531782698" sldId="269"/>
        </pc:sldMkLst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20:31.448" v="18" actId="1076"/>
          <ac:spMkLst>
            <pc:docMk/>
            <pc:sldMk cId="1531782698" sldId="269"/>
            <ac:spMk id="2" creationId="{ABEA0648-24D6-056A-D169-19C22CE06D75}"/>
          </ac:spMkLst>
        </pc:spChg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20:23.432" v="17" actId="1076"/>
          <ac:spMkLst>
            <pc:docMk/>
            <pc:sldMk cId="1531782698" sldId="269"/>
            <ac:spMk id="13" creationId="{FADDED00-E5B5-F555-E6C6-C26B722E392F}"/>
          </ac:spMkLst>
        </pc:spChg>
        <pc:picChg chg="mod">
          <ac:chgData name="Izglītība | Latviešu Pārstāvniecība Apvienotajā Karalistē" userId="S::izglitiba@latviesiem.org.uk::54d18aae-f4dc-482a-8aaf-656ceb5e9772" providerId="AD" clId="Web-{744B5E5D-65E0-6FB6-3D4C-1C39F4D96F46}" dt="2024-10-03T22:19:03.491" v="0" actId="1076"/>
          <ac:picMkLst>
            <pc:docMk/>
            <pc:sldMk cId="1531782698" sldId="269"/>
            <ac:picMk id="9" creationId="{C232CF65-E138-B329-8DA5-60FE844E1511}"/>
          </ac:picMkLst>
        </pc:picChg>
      </pc:sldChg>
      <pc:sldChg chg="addSp delSp modSp">
        <pc:chgData name="Izglītība | Latviešu Pārstāvniecība Apvienotajā Karalistē" userId="S::izglitiba@latviesiem.org.uk::54d18aae-f4dc-482a-8aaf-656ceb5e9772" providerId="AD" clId="Web-{744B5E5D-65E0-6FB6-3D4C-1C39F4D96F46}" dt="2024-10-03T23:22:25.071" v="281" actId="1076"/>
        <pc:sldMkLst>
          <pc:docMk/>
          <pc:sldMk cId="3954367164" sldId="270"/>
        </pc:sldMkLst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27:22.152" v="27" actId="14100"/>
          <ac:spMkLst>
            <pc:docMk/>
            <pc:sldMk cId="3954367164" sldId="270"/>
            <ac:spMk id="2" creationId="{ABEA0648-24D6-056A-D169-19C22CE06D75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744B5E5D-65E0-6FB6-3D4C-1C39F4D96F46}" dt="2024-10-03T23:22:25.071" v="281" actId="1076"/>
          <ac:spMkLst>
            <pc:docMk/>
            <pc:sldMk cId="3954367164" sldId="270"/>
            <ac:spMk id="3" creationId="{7B2ADD38-2792-401D-054A-2AAB2D655F9F}"/>
          </ac:spMkLst>
        </pc:spChg>
        <pc:spChg chg="add del mod">
          <ac:chgData name="Izglītība | Latviešu Pārstāvniecība Apvienotajā Karalistē" userId="S::izglitiba@latviesiem.org.uk::54d18aae-f4dc-482a-8aaf-656ceb5e9772" providerId="AD" clId="Web-{744B5E5D-65E0-6FB6-3D4C-1C39F4D96F46}" dt="2024-10-03T22:23:46.706" v="21"/>
          <ac:spMkLst>
            <pc:docMk/>
            <pc:sldMk cId="3954367164" sldId="270"/>
            <ac:spMk id="7" creationId="{C565C0F8-8C2D-8568-1BE4-2B78A031E893}"/>
          </ac:spMkLst>
        </pc:spChg>
        <pc:spChg chg="add del mod">
          <ac:chgData name="Izglītība | Latviešu Pārstāvniecība Apvienotajā Karalistē" userId="S::izglitiba@latviesiem.org.uk::54d18aae-f4dc-482a-8aaf-656ceb5e9772" providerId="AD" clId="Web-{744B5E5D-65E0-6FB6-3D4C-1C39F4D96F46}" dt="2024-10-03T22:26:43.181" v="24"/>
          <ac:spMkLst>
            <pc:docMk/>
            <pc:sldMk cId="3954367164" sldId="270"/>
            <ac:spMk id="29" creationId="{533166DB-1591-F1BB-E467-0D2FC63C3B8B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744B5E5D-65E0-6FB6-3D4C-1C39F4D96F46}" dt="2024-10-03T23:20:51.002" v="251" actId="1076"/>
          <ac:spMkLst>
            <pc:docMk/>
            <pc:sldMk cId="3954367164" sldId="270"/>
            <ac:spMk id="34" creationId="{ACB450D8-0906-05F8-D2E1-0517420F999F}"/>
          </ac:spMkLst>
        </pc:spChg>
        <pc:graphicFrameChg chg="add del mod ord modGraphic">
          <ac:chgData name="Izglītība | Latviešu Pārstāvniecība Apvienotajā Karalistē" userId="S::izglitiba@latviesiem.org.uk::54d18aae-f4dc-482a-8aaf-656ceb5e9772" providerId="AD" clId="Web-{744B5E5D-65E0-6FB6-3D4C-1C39F4D96F46}" dt="2024-10-03T22:24:01.316" v="23"/>
          <ac:graphicFrameMkLst>
            <pc:docMk/>
            <pc:sldMk cId="3954367164" sldId="270"/>
            <ac:graphicFrameMk id="9" creationId="{1B1B846F-BE6E-4FFD-6B92-F6F61D35475E}"/>
          </ac:graphicFrameMkLst>
        </pc:graphicFrameChg>
        <pc:picChg chg="del">
          <ac:chgData name="Izglītība | Latviešu Pārstāvniecība Apvienotajā Karalistē" userId="S::izglitiba@latviesiem.org.uk::54d18aae-f4dc-482a-8aaf-656ceb5e9772" providerId="AD" clId="Web-{744B5E5D-65E0-6FB6-3D4C-1C39F4D96F46}" dt="2024-10-03T22:20:58.980" v="20"/>
          <ac:picMkLst>
            <pc:docMk/>
            <pc:sldMk cId="3954367164" sldId="270"/>
            <ac:picMk id="3" creationId="{94E3F34B-C21B-AC63-5575-4E08B6F089C4}"/>
          </ac:picMkLst>
        </pc:picChg>
        <pc:picChg chg="del">
          <ac:chgData name="Izglītība | Latviešu Pārstāvniecība Apvienotajā Karalistē" userId="S::izglitiba@latviesiem.org.uk::54d18aae-f4dc-482a-8aaf-656ceb5e9772" providerId="AD" clId="Web-{744B5E5D-65E0-6FB6-3D4C-1C39F4D96F46}" dt="2024-10-03T22:20:53.980" v="19"/>
          <ac:picMkLst>
            <pc:docMk/>
            <pc:sldMk cId="3954367164" sldId="270"/>
            <ac:picMk id="6" creationId="{D52D3C7C-960B-59D3-0615-82FBF812F8D5}"/>
          </ac:picMkLst>
        </pc:picChg>
        <pc:picChg chg="add mod ord">
          <ac:chgData name="Izglītība | Latviešu Pārstāvniecība Apvienotajā Karalistē" userId="S::izglitiba@latviesiem.org.uk::54d18aae-f4dc-482a-8aaf-656ceb5e9772" providerId="AD" clId="Web-{744B5E5D-65E0-6FB6-3D4C-1C39F4D96F46}" dt="2024-10-03T23:21:03.003" v="255" actId="1076"/>
          <ac:picMkLst>
            <pc:docMk/>
            <pc:sldMk cId="3954367164" sldId="270"/>
            <ac:picMk id="30" creationId="{6B6344C4-4A8D-CE1B-6FE5-9053CB0022B2}"/>
          </ac:picMkLst>
        </pc:picChg>
        <pc:picChg chg="add mod modCrop">
          <ac:chgData name="Izglītība | Latviešu Pārstāvniecība Apvienotajā Karalistē" userId="S::izglitiba@latviesiem.org.uk::54d18aae-f4dc-482a-8aaf-656ceb5e9772" providerId="AD" clId="Web-{744B5E5D-65E0-6FB6-3D4C-1C39F4D96F46}" dt="2024-10-03T23:21:12.394" v="258" actId="1076"/>
          <ac:picMkLst>
            <pc:docMk/>
            <pc:sldMk cId="3954367164" sldId="270"/>
            <ac:picMk id="31" creationId="{B0528552-01FA-E699-A032-65F90E9B85D7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744B5E5D-65E0-6FB6-3D4C-1C39F4D96F46}" dt="2024-10-03T22:56:20.381" v="134"/>
          <ac:picMkLst>
            <pc:docMk/>
            <pc:sldMk cId="3954367164" sldId="270"/>
            <ac:picMk id="32" creationId="{935D7C47-A382-7A99-E955-D14A1AAA2F7A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744B5E5D-65E0-6FB6-3D4C-1C39F4D96F46}" dt="2024-10-03T22:57:05.086" v="136"/>
          <ac:picMkLst>
            <pc:docMk/>
            <pc:sldMk cId="3954367164" sldId="270"/>
            <ac:picMk id="33" creationId="{619FCCF6-ADA0-38B6-21BF-2C1891B84F8B}"/>
          </ac:picMkLst>
        </pc:picChg>
      </pc:sldChg>
      <pc:sldChg chg="addSp delSp modSp add replId">
        <pc:chgData name="Izglītība | Latviešu Pārstāvniecība Apvienotajā Karalistē" userId="S::izglitiba@latviesiem.org.uk::54d18aae-f4dc-482a-8aaf-656ceb5e9772" providerId="AD" clId="Web-{744B5E5D-65E0-6FB6-3D4C-1C39F4D96F46}" dt="2024-10-03T22:33:42.530" v="119" actId="20577"/>
        <pc:sldMkLst>
          <pc:docMk/>
          <pc:sldMk cId="3837003518" sldId="271"/>
        </pc:sldMkLst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32:19.839" v="92" actId="20577"/>
          <ac:spMkLst>
            <pc:docMk/>
            <pc:sldMk cId="3837003518" sldId="271"/>
            <ac:spMk id="2" creationId="{ABEA0648-24D6-056A-D169-19C22CE06D75}"/>
          </ac:spMkLst>
        </pc:spChg>
        <pc:spChg chg="add del mod">
          <ac:chgData name="Izglītība | Latviešu Pārstāvniecība Apvienotajā Karalistē" userId="S::izglitiba@latviesiem.org.uk::54d18aae-f4dc-482a-8aaf-656ceb5e9772" providerId="AD" clId="Web-{744B5E5D-65E0-6FB6-3D4C-1C39F4D96F46}" dt="2024-10-03T22:31:51.432" v="84"/>
          <ac:spMkLst>
            <pc:docMk/>
            <pc:sldMk cId="3837003518" sldId="271"/>
            <ac:spMk id="6" creationId="{6BD7E715-CDBA-8081-FC50-55A6F4AED3CE}"/>
          </ac:spMkLst>
        </pc:spChg>
        <pc:spChg chg="mod">
          <ac:chgData name="Izglītība | Latviešu Pārstāvniecība Apvienotajā Karalistē" userId="S::izglitiba@latviesiem.org.uk::54d18aae-f4dc-482a-8aaf-656ceb5e9772" providerId="AD" clId="Web-{744B5E5D-65E0-6FB6-3D4C-1C39F4D96F46}" dt="2024-10-03T22:33:42.530" v="119" actId="20577"/>
          <ac:spMkLst>
            <pc:docMk/>
            <pc:sldMk cId="3837003518" sldId="271"/>
            <ac:spMk id="13" creationId="{FADDED00-E5B5-F555-E6C6-C26B722E392F}"/>
          </ac:spMkLst>
        </pc:spChg>
        <pc:picChg chg="del">
          <ac:chgData name="Izglītība | Latviešu Pārstāvniecība Apvienotajā Karalistē" userId="S::izglitiba@latviesiem.org.uk::54d18aae-f4dc-482a-8aaf-656ceb5e9772" providerId="AD" clId="Web-{744B5E5D-65E0-6FB6-3D4C-1C39F4D96F46}" dt="2024-10-03T22:31:34.681" v="83"/>
          <ac:picMkLst>
            <pc:docMk/>
            <pc:sldMk cId="3837003518" sldId="271"/>
            <ac:picMk id="3" creationId="{94E3F34B-C21B-AC63-5575-4E08B6F089C4}"/>
          </ac:picMkLst>
        </pc:picChg>
        <pc:picChg chg="del">
          <ac:chgData name="Izglītība | Latviešu Pārstāvniecība Apvienotajā Karalistē" userId="S::izglitiba@latviesiem.org.uk::54d18aae-f4dc-482a-8aaf-656ceb5e9772" providerId="AD" clId="Web-{744B5E5D-65E0-6FB6-3D4C-1C39F4D96F46}" dt="2024-10-03T22:31:33.009" v="82"/>
          <ac:picMkLst>
            <pc:docMk/>
            <pc:sldMk cId="3837003518" sldId="271"/>
            <ac:picMk id="9" creationId="{C232CF65-E138-B329-8DA5-60FE844E1511}"/>
          </ac:picMkLst>
        </pc:picChg>
      </pc:sldChg>
    </pc:docChg>
  </pc:docChgLst>
  <pc:docChgLst>
    <pc:chgData name="Izglītība | Latviešu Pārstāvniecība Apvienotajā Karalistē" userId="S::izglitiba@latviesiem.org.uk::54d18aae-f4dc-482a-8aaf-656ceb5e9772" providerId="AD" clId="Web-{0DD820DA-6CA7-60A1-32CF-A093F84E6DC7}"/>
    <pc:docChg chg="addSld delSld modSld">
      <pc:chgData name="Izglītība | Latviešu Pārstāvniecība Apvienotajā Karalistē" userId="S::izglitiba@latviesiem.org.uk::54d18aae-f4dc-482a-8aaf-656ceb5e9772" providerId="AD" clId="Web-{0DD820DA-6CA7-60A1-32CF-A093F84E6DC7}" dt="2024-10-03T22:17:03.159" v="134" actId="20577"/>
      <pc:docMkLst>
        <pc:docMk/>
      </pc:docMkLst>
      <pc:sldChg chg="addSp delSp modSp">
        <pc:chgData name="Izglītība | Latviešu Pārstāvniecība Apvienotajā Karalistē" userId="S::izglitiba@latviesiem.org.uk::54d18aae-f4dc-482a-8aaf-656ceb5e9772" providerId="AD" clId="Web-{0DD820DA-6CA7-60A1-32CF-A093F84E6DC7}" dt="2024-10-03T22:17:03.159" v="134" actId="20577"/>
        <pc:sldMkLst>
          <pc:docMk/>
          <pc:sldMk cId="1531782698" sldId="269"/>
        </pc:sldMkLst>
        <pc:spChg chg="mod">
          <ac:chgData name="Izglītība | Latviešu Pārstāvniecība Apvienotajā Karalistē" userId="S::izglitiba@latviesiem.org.uk::54d18aae-f4dc-482a-8aaf-656ceb5e9772" providerId="AD" clId="Web-{0DD820DA-6CA7-60A1-32CF-A093F84E6DC7}" dt="2024-10-03T22:15:13.415" v="60" actId="1076"/>
          <ac:spMkLst>
            <pc:docMk/>
            <pc:sldMk cId="1531782698" sldId="269"/>
            <ac:spMk id="2" creationId="{ABEA0648-24D6-056A-D169-19C22CE06D75}"/>
          </ac:spMkLst>
        </pc:spChg>
        <pc:spChg chg="add del mod">
          <ac:chgData name="Izglītība | Latviešu Pārstāvniecība Apvienotajā Karalistē" userId="S::izglitiba@latviesiem.org.uk::54d18aae-f4dc-482a-8aaf-656ceb5e9772" providerId="AD" clId="Web-{0DD820DA-6CA7-60A1-32CF-A093F84E6DC7}" dt="2024-10-03T22:13:22.951" v="46"/>
          <ac:spMkLst>
            <pc:docMk/>
            <pc:sldMk cId="1531782698" sldId="269"/>
            <ac:spMk id="7" creationId="{6A13BEEB-9998-9F8E-4C25-E657631D79BA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0DD820DA-6CA7-60A1-32CF-A093F84E6DC7}" dt="2024-10-03T22:17:03.159" v="134" actId="20577"/>
          <ac:spMkLst>
            <pc:docMk/>
            <pc:sldMk cId="1531782698" sldId="269"/>
            <ac:spMk id="13" creationId="{FADDED00-E5B5-F555-E6C6-C26B722E392F}"/>
          </ac:spMkLst>
        </pc:spChg>
        <pc:picChg chg="add mod">
          <ac:chgData name="Izglītība | Latviešu Pārstāvniecība Apvienotajā Karalistē" userId="S::izglitiba@latviesiem.org.uk::54d18aae-f4dc-482a-8aaf-656ceb5e9772" providerId="AD" clId="Web-{0DD820DA-6CA7-60A1-32CF-A093F84E6DC7}" dt="2024-10-03T22:14:54.821" v="59" actId="1076"/>
          <ac:picMkLst>
            <pc:docMk/>
            <pc:sldMk cId="1531782698" sldId="269"/>
            <ac:picMk id="3" creationId="{94E3F34B-C21B-AC63-5575-4E08B6F089C4}"/>
          </ac:picMkLst>
        </pc:picChg>
        <pc:picChg chg="del mod">
          <ac:chgData name="Izglītība | Latviešu Pārstāvniecība Apvienotajā Karalistē" userId="S::izglitiba@latviesiem.org.uk::54d18aae-f4dc-482a-8aaf-656ceb5e9772" providerId="AD" clId="Web-{0DD820DA-6CA7-60A1-32CF-A093F84E6DC7}" dt="2024-10-03T22:13:07.950" v="43"/>
          <ac:picMkLst>
            <pc:docMk/>
            <pc:sldMk cId="1531782698" sldId="269"/>
            <ac:picMk id="6" creationId="{D52D3C7C-960B-59D3-0615-82FBF812F8D5}"/>
          </ac:picMkLst>
        </pc:picChg>
        <pc:picChg chg="add mod ord">
          <ac:chgData name="Izglītība | Latviešu Pārstāvniecība Apvienotajā Karalistē" userId="S::izglitiba@latviesiem.org.uk::54d18aae-f4dc-482a-8aaf-656ceb5e9772" providerId="AD" clId="Web-{0DD820DA-6CA7-60A1-32CF-A093F84E6DC7}" dt="2024-10-03T22:14:39.929" v="56"/>
          <ac:picMkLst>
            <pc:docMk/>
            <pc:sldMk cId="1531782698" sldId="269"/>
            <ac:picMk id="9" creationId="{C232CF65-E138-B329-8DA5-60FE844E1511}"/>
          </ac:picMkLst>
        </pc:picChg>
      </pc:sldChg>
      <pc:sldChg chg="add replId">
        <pc:chgData name="Izglītība | Latviešu Pārstāvniecība Apvienotajā Karalistē" userId="S::izglitiba@latviesiem.org.uk::54d18aae-f4dc-482a-8aaf-656ceb5e9772" providerId="AD" clId="Web-{0DD820DA-6CA7-60A1-32CF-A093F84E6DC7}" dt="2024-10-03T22:12:59.153" v="42"/>
        <pc:sldMkLst>
          <pc:docMk/>
          <pc:sldMk cId="3954367164" sldId="270"/>
        </pc:sldMkLst>
      </pc:sldChg>
      <pc:sldChg chg="new del">
        <pc:chgData name="Izglītība | Latviešu Pārstāvniecība Apvienotajā Karalistē" userId="S::izglitiba@latviesiem.org.uk::54d18aae-f4dc-482a-8aaf-656ceb5e9772" providerId="AD" clId="Web-{0DD820DA-6CA7-60A1-32CF-A093F84E6DC7}" dt="2024-10-03T22:06:18.712" v="3"/>
        <pc:sldMkLst>
          <pc:docMk/>
          <pc:sldMk cId="4174314052" sldId="270"/>
        </pc:sldMkLst>
      </pc:sldChg>
      <pc:sldChg chg="add replId">
        <pc:chgData name="Izglītība | Latviešu Pārstāvniecība Apvienotajā Karalistē" userId="S::izglitiba@latviesiem.org.uk::54d18aae-f4dc-482a-8aaf-656ceb5e9772" providerId="AD" clId="Web-{0DD820DA-6CA7-60A1-32CF-A093F84E6DC7}" dt="2024-10-03T22:06:16.321" v="2"/>
        <pc:sldMkLst>
          <pc:docMk/>
          <pc:sldMk cId="2039620460" sldId="271"/>
        </pc:sldMkLst>
      </pc:sldChg>
      <pc:sldChg chg="add del replId">
        <pc:chgData name="Izglītība | Latviešu Pārstāvniecība Apvienotajā Karalistē" userId="S::izglitiba@latviesiem.org.uk::54d18aae-f4dc-482a-8aaf-656ceb5e9772" providerId="AD" clId="Web-{0DD820DA-6CA7-60A1-32CF-A093F84E6DC7}" dt="2024-10-03T22:13:10.341" v="45"/>
        <pc:sldMkLst>
          <pc:docMk/>
          <pc:sldMk cId="3620715143" sldId="271"/>
        </pc:sldMkLst>
      </pc:sldChg>
    </pc:docChg>
  </pc:docChgLst>
  <pc:docChgLst>
    <pc:chgData name="Izglītība | Latviešu Pārstāvniecība Apvienotajā Karalistē" userId="S::izglitiba@latviesiem.org.uk::54d18aae-f4dc-482a-8aaf-656ceb5e9772" providerId="AD" clId="Web-{8D6AF46A-E627-0A15-0224-37CDF701DFF4}"/>
    <pc:docChg chg="modSld">
      <pc:chgData name="Izglītība | Latviešu Pārstāvniecība Apvienotajā Karalistē" userId="S::izglitiba@latviesiem.org.uk::54d18aae-f4dc-482a-8aaf-656ceb5e9772" providerId="AD" clId="Web-{8D6AF46A-E627-0A15-0224-37CDF701DFF4}" dt="2024-10-04T23:17:17.743" v="321" actId="20577"/>
      <pc:docMkLst>
        <pc:docMk/>
      </pc:docMkLst>
      <pc:sldChg chg="addSp modSp">
        <pc:chgData name="Izglītība | Latviešu Pārstāvniecība Apvienotajā Karalistē" userId="S::izglitiba@latviesiem.org.uk::54d18aae-f4dc-482a-8aaf-656ceb5e9772" providerId="AD" clId="Web-{8D6AF46A-E627-0A15-0224-37CDF701DFF4}" dt="2024-10-04T22:49:54.998" v="147" actId="1076"/>
        <pc:sldMkLst>
          <pc:docMk/>
          <pc:sldMk cId="3946454984" sldId="258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2:34:01.149" v="9" actId="14100"/>
          <ac:spMkLst>
            <pc:docMk/>
            <pc:sldMk cId="3946454984" sldId="258"/>
            <ac:spMk id="3" creationId="{98EB47C7-E6C6-FAD8-77A7-C46395D3A1C1}"/>
          </ac:spMkLst>
        </pc:spChg>
        <pc:picChg chg="add mod">
          <ac:chgData name="Izglītība | Latviešu Pārstāvniecība Apvienotajā Karalistē" userId="S::izglitiba@latviesiem.org.uk::54d18aae-f4dc-482a-8aaf-656ceb5e9772" providerId="AD" clId="Web-{8D6AF46A-E627-0A15-0224-37CDF701DFF4}" dt="2024-10-04T22:49:54.998" v="147" actId="1076"/>
          <ac:picMkLst>
            <pc:docMk/>
            <pc:sldMk cId="3946454984" sldId="258"/>
            <ac:picMk id="6" creationId="{81C695AE-2462-1CEF-CFC8-8B8927115F1D}"/>
          </ac:picMkLst>
        </pc:picChg>
      </pc:sldChg>
      <pc:sldChg chg="modSp">
        <pc:chgData name="Izglītība | Latviešu Pārstāvniecība Apvienotajā Karalistē" userId="S::izglitiba@latviesiem.org.uk::54d18aae-f4dc-482a-8aaf-656ceb5e9772" providerId="AD" clId="Web-{8D6AF46A-E627-0A15-0224-37CDF701DFF4}" dt="2024-10-04T22:48:53.324" v="146" actId="1076"/>
        <pc:sldMkLst>
          <pc:docMk/>
          <pc:sldMk cId="2139887509" sldId="260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2:48:53.324" v="146" actId="1076"/>
          <ac:spMkLst>
            <pc:docMk/>
            <pc:sldMk cId="2139887509" sldId="260"/>
            <ac:spMk id="3" creationId="{98EB47C7-E6C6-FAD8-77A7-C46395D3A1C1}"/>
          </ac:spMkLst>
        </pc:spChg>
      </pc:sldChg>
      <pc:sldChg chg="addSp delSp modSp">
        <pc:chgData name="Izglītība | Latviešu Pārstāvniecība Apvienotajā Karalistē" userId="S::izglitiba@latviesiem.org.uk::54d18aae-f4dc-482a-8aaf-656ceb5e9772" providerId="AD" clId="Web-{8D6AF46A-E627-0A15-0224-37CDF701DFF4}" dt="2024-10-04T23:04:05.807" v="241" actId="1076"/>
        <pc:sldMkLst>
          <pc:docMk/>
          <pc:sldMk cId="2250285642" sldId="263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2" creationId="{ABEA0648-24D6-056A-D169-19C22CE06D75}"/>
          </ac:spMkLst>
        </pc:spChg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3:00:27.096" v="226" actId="1076"/>
          <ac:spMkLst>
            <pc:docMk/>
            <pc:sldMk cId="2250285642" sldId="263"/>
            <ac:spMk id="3" creationId="{98EB47C7-E6C6-FAD8-77A7-C46395D3A1C1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8" creationId="{09588DA8-065E-4F6F-8EFD-43104AB2E0CF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10" creationId="{C4285719-470E-454C-AF62-8323075F1F5B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12" creationId="{CD9FE4EF-C4D8-49A0-B2FF-81D8DB7D8A24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14" creationId="{4300840D-0A0B-4512-BACA-B439D5B9C57C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8D6AF46A-E627-0A15-0224-37CDF701DFF4}" dt="2024-10-04T23:00:41.924" v="228" actId="1076"/>
          <ac:spMkLst>
            <pc:docMk/>
            <pc:sldMk cId="2250285642" sldId="263"/>
            <ac:spMk id="15" creationId="{C43B0BA4-FCC6-8587-7E23-ED5F69D140B7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16" creationId="{D2B78728-A580-49A7-84F9-6EF6F583ADE0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8D6AF46A-E627-0A15-0224-37CDF701DFF4}" dt="2024-10-04T23:00:34.611" v="227" actId="1076"/>
          <ac:spMkLst>
            <pc:docMk/>
            <pc:sldMk cId="2250285642" sldId="263"/>
            <ac:spMk id="17" creationId="{B29383BE-6B13-C9AE-E18A-BB9F74940E7D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18" creationId="{38FAA1A1-D861-433F-88FA-1E9D6FD31D11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20" creationId="{8D71EDA1-87BF-4D5D-AB79-F346FD19278A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25" creationId="{A3C210E6-A35A-4F68-8D60-801A019C75B8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27" creationId="{AC0D06B0-F19C-459E-B221-A34B506FB5E3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29" creationId="{345B26DA-1C6B-4C66-81C9-9C1877FC2DB1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31" creationId="{98DE6C44-43F8-4DE4-AB81-66853FFEA09A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spMkLst>
            <pc:docMk/>
            <pc:sldMk cId="2250285642" sldId="263"/>
            <ac:spMk id="33" creationId="{2409529B-9B56-4F10-BE4D-F934DB89E57E}"/>
          </ac:spMkLst>
        </pc:spChg>
        <pc:picChg chg="del mod">
          <ac:chgData name="Izglītība | Latviešu Pārstāvniecība Apvienotajā Karalistē" userId="S::izglitiba@latviesiem.org.uk::54d18aae-f4dc-482a-8aaf-656ceb5e9772" providerId="AD" clId="Web-{8D6AF46A-E627-0A15-0224-37CDF701DFF4}" dt="2024-10-04T22:57:03.559" v="191"/>
          <ac:picMkLst>
            <pc:docMk/>
            <pc:sldMk cId="2250285642" sldId="263"/>
            <ac:picMk id="4" creationId="{5F578947-EDA2-C3C0-35D1-3E173A0F3834}"/>
          </ac:picMkLst>
        </pc:picChg>
        <pc:picChg chg="add del mod ord">
          <ac:chgData name="Izglītība | Latviešu Pārstāvniecība Apvienotajā Karalistē" userId="S::izglitiba@latviesiem.org.uk::54d18aae-f4dc-482a-8aaf-656ceb5e9772" providerId="AD" clId="Web-{8D6AF46A-E627-0A15-0224-37CDF701DFF4}" dt="2024-10-04T22:56:30.792" v="188"/>
          <ac:picMkLst>
            <pc:docMk/>
            <pc:sldMk cId="2250285642" sldId="263"/>
            <ac:picMk id="6" creationId="{55BA0247-6E39-40A2-93DD-1A1FEF944B2D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8D6AF46A-E627-0A15-0224-37CDF701DFF4}" dt="2024-10-04T22:54:32.193" v="171"/>
          <ac:picMkLst>
            <pc:docMk/>
            <pc:sldMk cId="2250285642" sldId="263"/>
            <ac:picMk id="7" creationId="{993A04F7-EA5D-9C40-062C-F62DFA8D915E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8D6AF46A-E627-0A15-0224-37CDF701DFF4}" dt="2024-10-04T22:54:24.771" v="169"/>
          <ac:picMkLst>
            <pc:docMk/>
            <pc:sldMk cId="2250285642" sldId="263"/>
            <ac:picMk id="9" creationId="{9D73EEDF-1BD6-C320-4BC3-9B6413C8BC35}"/>
          </ac:picMkLst>
        </pc:picChg>
        <pc:picChg chg="add mod ord modCrop">
          <ac:chgData name="Izglītība | Latviešu Pārstāvniecība Apvienotajā Karalistē" userId="S::izglitiba@latviesiem.org.uk::54d18aae-f4dc-482a-8aaf-656ceb5e9772" providerId="AD" clId="Web-{8D6AF46A-E627-0A15-0224-37CDF701DFF4}" dt="2024-10-04T22:57:29.122" v="194" actId="1076"/>
          <ac:picMkLst>
            <pc:docMk/>
            <pc:sldMk cId="2250285642" sldId="263"/>
            <ac:picMk id="11" creationId="{497B46E4-061C-5B56-E41A-6018BB448ABA}"/>
          </ac:picMkLst>
        </pc:picChg>
        <pc:picChg chg="add mod ord">
          <ac:chgData name="Izglītība | Latviešu Pārstāvniecība Apvienotajā Karalistē" userId="S::izglitiba@latviesiem.org.uk::54d18aae-f4dc-482a-8aaf-656ceb5e9772" providerId="AD" clId="Web-{8D6AF46A-E627-0A15-0224-37CDF701DFF4}" dt="2024-10-04T22:55:26.679" v="179"/>
          <ac:picMkLst>
            <pc:docMk/>
            <pc:sldMk cId="2250285642" sldId="263"/>
            <ac:picMk id="13" creationId="{8CB212BD-0C35-593D-5D9E-F07F4750587E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8D6AF46A-E627-0A15-0224-37CDF701DFF4}" dt="2024-10-04T23:04:05.807" v="241" actId="1076"/>
          <ac:picMkLst>
            <pc:docMk/>
            <pc:sldMk cId="2250285642" sldId="263"/>
            <ac:picMk id="21" creationId="{7B91D6A8-0241-85C9-7590-D642DA81B7A2}"/>
          </ac:picMkLst>
        </pc:picChg>
      </pc:sldChg>
      <pc:sldChg chg="addSp delSp modSp">
        <pc:chgData name="Izglītība | Latviešu Pārstāvniecība Apvienotajā Karalistē" userId="S::izglitiba@latviesiem.org.uk::54d18aae-f4dc-482a-8aaf-656ceb5e9772" providerId="AD" clId="Web-{8D6AF46A-E627-0A15-0224-37CDF701DFF4}" dt="2024-10-04T23:09:47.957" v="305" actId="1076"/>
        <pc:sldMkLst>
          <pc:docMk/>
          <pc:sldMk cId="3299173503" sldId="265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3:09:28.144" v="302" actId="1076"/>
          <ac:spMkLst>
            <pc:docMk/>
            <pc:sldMk cId="3299173503" sldId="265"/>
            <ac:spMk id="3" creationId="{98EB47C7-E6C6-FAD8-77A7-C46395D3A1C1}"/>
          </ac:spMkLst>
        </pc:spChg>
        <pc:picChg chg="add del mod">
          <ac:chgData name="Izglītība | Latviešu Pārstāvniecība Apvienotajā Karalistē" userId="S::izglitiba@latviesiem.org.uk::54d18aae-f4dc-482a-8aaf-656ceb5e9772" providerId="AD" clId="Web-{8D6AF46A-E627-0A15-0224-37CDF701DFF4}" dt="2024-10-04T23:09:08.393" v="300"/>
          <ac:picMkLst>
            <pc:docMk/>
            <pc:sldMk cId="3299173503" sldId="265"/>
            <ac:picMk id="5" creationId="{39478521-EF90-ECA7-EAE8-6208269921A4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8D6AF46A-E627-0A15-0224-37CDF701DFF4}" dt="2024-10-04T23:09:47.957" v="305" actId="1076"/>
          <ac:picMkLst>
            <pc:docMk/>
            <pc:sldMk cId="3299173503" sldId="265"/>
            <ac:picMk id="7" creationId="{810C15D4-F41C-1626-8C51-7E71BEE4F9B7}"/>
          </ac:picMkLst>
        </pc:picChg>
      </pc:sldChg>
      <pc:sldChg chg="modSp">
        <pc:chgData name="Izglītība | Latviešu Pārstāvniecība Apvienotajā Karalistē" userId="S::izglitiba@latviesiem.org.uk::54d18aae-f4dc-482a-8aaf-656ceb5e9772" providerId="AD" clId="Web-{8D6AF46A-E627-0A15-0224-37CDF701DFF4}" dt="2024-10-04T22:47:15.336" v="140" actId="20577"/>
        <pc:sldMkLst>
          <pc:docMk/>
          <pc:sldMk cId="3954367164" sldId="270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2:47:15.336" v="140" actId="20577"/>
          <ac:spMkLst>
            <pc:docMk/>
            <pc:sldMk cId="3954367164" sldId="270"/>
            <ac:spMk id="34" creationId="{ACB450D8-0906-05F8-D2E1-0517420F999F}"/>
          </ac:spMkLst>
        </pc:spChg>
      </pc:sldChg>
      <pc:sldChg chg="modSp">
        <pc:chgData name="Izglītība | Latviešu Pārstāvniecība Apvienotajā Karalistē" userId="S::izglitiba@latviesiem.org.uk::54d18aae-f4dc-482a-8aaf-656ceb5e9772" providerId="AD" clId="Web-{8D6AF46A-E627-0A15-0224-37CDF701DFF4}" dt="2024-10-04T22:47:18.180" v="141" actId="1076"/>
        <pc:sldMkLst>
          <pc:docMk/>
          <pc:sldMk cId="2069130008" sldId="272"/>
        </pc:sldMkLst>
        <pc:picChg chg="mod">
          <ac:chgData name="Izglītība | Latviešu Pārstāvniecība Apvienotajā Karalistē" userId="S::izglitiba@latviesiem.org.uk::54d18aae-f4dc-482a-8aaf-656ceb5e9772" providerId="AD" clId="Web-{8D6AF46A-E627-0A15-0224-37CDF701DFF4}" dt="2024-10-04T22:47:18.180" v="141" actId="1076"/>
          <ac:picMkLst>
            <pc:docMk/>
            <pc:sldMk cId="2069130008" sldId="272"/>
            <ac:picMk id="6" creationId="{B8569D7F-8B43-727B-60E3-24EAEFBB3F3A}"/>
          </ac:picMkLst>
        </pc:picChg>
      </pc:sldChg>
      <pc:sldChg chg="addSp delSp modSp">
        <pc:chgData name="Izglītība | Latviešu Pārstāvniecība Apvienotajā Karalistē" userId="S::izglitiba@latviesiem.org.uk::54d18aae-f4dc-482a-8aaf-656ceb5e9772" providerId="AD" clId="Web-{8D6AF46A-E627-0A15-0224-37CDF701DFF4}" dt="2024-10-04T23:17:17.743" v="321" actId="20577"/>
        <pc:sldMkLst>
          <pc:docMk/>
          <pc:sldMk cId="3052617868" sldId="274"/>
        </pc:sldMkLst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2" creationId="{ABEA0648-24D6-056A-D169-19C22CE06D75}"/>
          </ac:spMkLst>
        </pc:spChg>
        <pc:spChg chg="mod">
          <ac:chgData name="Izglītība | Latviešu Pārstāvniecība Apvienotajā Karalistē" userId="S::izglitiba@latviesiem.org.uk::54d18aae-f4dc-482a-8aaf-656ceb5e9772" providerId="AD" clId="Web-{8D6AF46A-E627-0A15-0224-37CDF701DFF4}" dt="2024-10-04T23:17:17.743" v="321" actId="20577"/>
          <ac:spMkLst>
            <pc:docMk/>
            <pc:sldMk cId="3052617868" sldId="274"/>
            <ac:spMk id="3" creationId="{98EB47C7-E6C6-FAD8-77A7-C46395D3A1C1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25" creationId="{231BF440-39FA-4087-84CC-2EEC0BBDAF29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27" creationId="{F04E4CBA-303B-48BD-8451-C2701CB0EEBF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29" creationId="{F6CA58B3-AFCC-4A40-9882-50D5080879B0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31" creationId="{75C56826-D4E5-42ED-8529-079651CB3005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33" creationId="{82095FCE-EF05-4443-B97A-85DEE3A5CA17}"/>
          </ac:spMkLst>
        </pc:spChg>
        <pc:spChg chg="del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spMkLst>
            <pc:docMk/>
            <pc:sldMk cId="3052617868" sldId="274"/>
            <ac:spMk id="35" creationId="{CA00AE6B-AA30-4CF8-BA6F-339B780AD76C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40" creationId="{B43B9CA2-4B31-4ACD-9A9F-B8E6C6420386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42" creationId="{33F94DB1-BC5D-454D-845C-7BA3A1F46999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44" creationId="{5676B86F-860B-4586-BCAA-C0650C09B7B9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46" creationId="{8C818ED5-2F56-4171-9445-3AA4F4462396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48" creationId="{DE74FCE8-866C-4AFA-B45C-FACE2A6094E4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53" creationId="{B43B9CA2-4B31-4ACD-9A9F-B8E6C6420386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55" creationId="{33F94DB1-BC5D-454D-845C-7BA3A1F46999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57" creationId="{5676B86F-860B-4586-BCAA-C0650C09B7B9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59" creationId="{8C818ED5-2F56-4171-9445-3AA4F4462396}"/>
          </ac:spMkLst>
        </pc:spChg>
        <pc:spChg chg="ad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spMkLst>
            <pc:docMk/>
            <pc:sldMk cId="3052617868" sldId="274"/>
            <ac:spMk id="61" creationId="{DE74FCE8-866C-4AFA-B45C-FACE2A6094E4}"/>
          </ac:spMkLst>
        </pc:spChg>
        <pc:picChg chg="mod">
          <ac:chgData name="Izglītība | Latviešu Pārstāvniecība Apvienotajā Karalistē" userId="S::izglitiba@latviesiem.org.uk::54d18aae-f4dc-482a-8aaf-656ceb5e9772" providerId="AD" clId="Web-{8D6AF46A-E627-0A15-0224-37CDF701DFF4}" dt="2024-10-04T23:15:21.568" v="311"/>
          <ac:picMkLst>
            <pc:docMk/>
            <pc:sldMk cId="3052617868" sldId="274"/>
            <ac:picMk id="4" creationId="{74A8B91A-AF33-233B-1BE6-D579C68E3094}"/>
          </ac:picMkLst>
        </pc:picChg>
        <pc:picChg chg="mo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picMkLst>
            <pc:docMk/>
            <pc:sldMk cId="3052617868" sldId="274"/>
            <ac:picMk id="5" creationId="{148D1A84-7B2F-4CA2-9448-6384A5D913A8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8D6AF46A-E627-0A15-0224-37CDF701DFF4}" dt="2024-10-04T22:36:15.247" v="18"/>
          <ac:picMkLst>
            <pc:docMk/>
            <pc:sldMk cId="3052617868" sldId="274"/>
            <ac:picMk id="7" creationId="{411E9C5E-2CAA-EBE7-5168-13445F9F261A}"/>
          </ac:picMkLst>
        </pc:picChg>
        <pc:picChg chg="add del mod">
          <ac:chgData name="Izglītība | Latviešu Pārstāvniecība Apvienotajā Karalistē" userId="S::izglitiba@latviesiem.org.uk::54d18aae-f4dc-482a-8aaf-656ceb5e9772" providerId="AD" clId="Web-{8D6AF46A-E627-0A15-0224-37CDF701DFF4}" dt="2024-10-04T23:03:07.618" v="240"/>
          <ac:picMkLst>
            <pc:docMk/>
            <pc:sldMk cId="3052617868" sldId="274"/>
            <ac:picMk id="9" creationId="{23E0A000-907C-1183-3A2F-7D179D33A29A}"/>
          </ac:picMkLst>
        </pc:picChg>
        <pc:picChg chg="add del mod ord modCrop">
          <ac:chgData name="Izglītība | Latviešu Pārstāvniecība Apvienotajā Karalistē" userId="S::izglitiba@latviesiem.org.uk::54d18aae-f4dc-482a-8aaf-656ceb5e9772" providerId="AD" clId="Web-{8D6AF46A-E627-0A15-0224-37CDF701DFF4}" dt="2024-10-04T23:16:23.429" v="313"/>
          <ac:picMkLst>
            <pc:docMk/>
            <pc:sldMk cId="3052617868" sldId="274"/>
            <ac:picMk id="10" creationId="{3B49205B-77AC-0178-6D4D-3E3F7EC775CC}"/>
          </ac:picMkLst>
        </pc:picChg>
        <pc:picChg chg="add mod ord">
          <ac:chgData name="Izglītība | Latviešu Pārstāvniecība Apvienotajā Karalistē" userId="S::izglitiba@latviesiem.org.uk::54d18aae-f4dc-482a-8aaf-656ceb5e9772" providerId="AD" clId="Web-{8D6AF46A-E627-0A15-0224-37CDF701DFF4}" dt="2024-10-04T23:16:30.663" v="315"/>
          <ac:picMkLst>
            <pc:docMk/>
            <pc:sldMk cId="3052617868" sldId="274"/>
            <ac:picMk id="11" creationId="{4A9BA68B-F6A3-0D25-A65C-BEBF2076721E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8D6AF46A-E627-0A15-0224-37CDF701DFF4}" dt="2024-10-04T23:16:58.164" v="319" actId="1076"/>
          <ac:picMkLst>
            <pc:docMk/>
            <pc:sldMk cId="3052617868" sldId="274"/>
            <ac:picMk id="13" creationId="{CD81B4C9-61DE-94D1-B9F7-F01E149A4045}"/>
          </ac:picMkLst>
        </pc:picChg>
      </pc:sldChg>
    </pc:docChg>
  </pc:docChgLst>
  <pc:docChgLst>
    <pc:chgData name="Info | Latviešu Pārstāvniecība Apvienotajā Karalistē" userId="S::info@latviesiem.org.uk::1ce85a96-8c67-43d3-b3df-abd49b21b1d1" providerId="AD" clId="Web-{46F3A842-6AC4-2F2F-DBCC-F6CDAD78007D}"/>
    <pc:docChg chg="addSld delSld modSld">
      <pc:chgData name="Info | Latviešu Pārstāvniecība Apvienotajā Karalistē" userId="S::info@latviesiem.org.uk::1ce85a96-8c67-43d3-b3df-abd49b21b1d1" providerId="AD" clId="Web-{46F3A842-6AC4-2F2F-DBCC-F6CDAD78007D}" dt="2024-10-04T13:57:54.927" v="224"/>
      <pc:docMkLst>
        <pc:docMk/>
      </pc:docMkLst>
      <pc:sldChg chg="modSp">
        <pc:chgData name="Info | Latviešu Pārstāvniecība Apvienotajā Karalistē" userId="S::info@latviesiem.org.uk::1ce85a96-8c67-43d3-b3df-abd49b21b1d1" providerId="AD" clId="Web-{46F3A842-6AC4-2F2F-DBCC-F6CDAD78007D}" dt="2024-10-04T13:43:07.219" v="219" actId="1076"/>
        <pc:sldMkLst>
          <pc:docMk/>
          <pc:sldMk cId="2139887509" sldId="260"/>
        </pc:sldMkLst>
        <pc:picChg chg="mod">
          <ac:chgData name="Info | Latviešu Pārstāvniecība Apvienotajā Karalistē" userId="S::info@latviesiem.org.uk::1ce85a96-8c67-43d3-b3df-abd49b21b1d1" providerId="AD" clId="Web-{46F3A842-6AC4-2F2F-DBCC-F6CDAD78007D}" dt="2024-10-04T13:43:07.219" v="219" actId="1076"/>
          <ac:picMkLst>
            <pc:docMk/>
            <pc:sldMk cId="2139887509" sldId="260"/>
            <ac:picMk id="5" creationId="{390A8F2C-F906-2602-BF7B-AEB4C253CF01}"/>
          </ac:picMkLst>
        </pc:pic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43:02.628" v="218" actId="1076"/>
          <ac:picMkLst>
            <pc:docMk/>
            <pc:sldMk cId="2139887509" sldId="260"/>
            <ac:picMk id="6" creationId="{F81FCC49-07C9-6ACF-B811-98315BC2730B}"/>
          </ac:picMkLst>
        </pc:picChg>
      </pc:sldChg>
      <pc:sldChg chg="modSp">
        <pc:chgData name="Info | Latviešu Pārstāvniecība Apvienotajā Karalistē" userId="S::info@latviesiem.org.uk::1ce85a96-8c67-43d3-b3df-abd49b21b1d1" providerId="AD" clId="Web-{46F3A842-6AC4-2F2F-DBCC-F6CDAD78007D}" dt="2024-10-04T13:43:59.533" v="222" actId="1076"/>
        <pc:sldMkLst>
          <pc:docMk/>
          <pc:sldMk cId="1313602554" sldId="262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35:39.428" v="205" actId="20577"/>
          <ac:spMkLst>
            <pc:docMk/>
            <pc:sldMk cId="1313602554" sldId="262"/>
            <ac:spMk id="13" creationId="{6624B0FE-D264-E05C-F705-F9165AC2E286}"/>
          </ac:spMkLst>
        </pc:sp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43:47.064" v="220" actId="1076"/>
          <ac:picMkLst>
            <pc:docMk/>
            <pc:sldMk cId="1313602554" sldId="262"/>
            <ac:picMk id="5" creationId="{4306B517-6F0E-3DF2-D0A9-3BDBC005ABEC}"/>
          </ac:picMkLst>
        </pc:pic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43:59.533" v="222" actId="1076"/>
          <ac:picMkLst>
            <pc:docMk/>
            <pc:sldMk cId="1313602554" sldId="262"/>
            <ac:picMk id="11" creationId="{D97073BD-9D1B-F0E9-1093-00883203BF1E}"/>
          </ac:picMkLst>
        </pc:pic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34:14.203" v="189" actId="1076"/>
          <ac:picMkLst>
            <pc:docMk/>
            <pc:sldMk cId="1313602554" sldId="262"/>
            <ac:picMk id="15" creationId="{0BA09488-8671-7268-E0F9-69FBD888EBF8}"/>
          </ac:picMkLst>
        </pc:picChg>
      </pc:sldChg>
      <pc:sldChg chg="addSp delSp modSp">
        <pc:chgData name="Info | Latviešu Pārstāvniecība Apvienotajā Karalistē" userId="S::info@latviesiem.org.uk::1ce85a96-8c67-43d3-b3df-abd49b21b1d1" providerId="AD" clId="Web-{46F3A842-6AC4-2F2F-DBCC-F6CDAD78007D}" dt="2024-10-04T13:41:00.435" v="217"/>
        <pc:sldMkLst>
          <pc:docMk/>
          <pc:sldMk cId="3931754715" sldId="264"/>
        </pc:sldMkLst>
        <pc:picChg chg="add mod">
          <ac:chgData name="Info | Latviešu Pārstāvniecība Apvienotajā Karalistē" userId="S::info@latviesiem.org.uk::1ce85a96-8c67-43d3-b3df-abd49b21b1d1" providerId="AD" clId="Web-{46F3A842-6AC4-2F2F-DBCC-F6CDAD78007D}" dt="2024-10-04T13:33:40.435" v="188" actId="1076"/>
          <ac:picMkLst>
            <pc:docMk/>
            <pc:sldMk cId="3931754715" sldId="264"/>
            <ac:picMk id="3" creationId="{D169B697-B568-0C97-D5BF-BD061F9C6AFF}"/>
          </ac:picMkLst>
        </pc:picChg>
        <pc:picChg chg="add del mod">
          <ac:chgData name="Info | Latviešu Pārstāvniecība Apvienotajā Karalistē" userId="S::info@latviesiem.org.uk::1ce85a96-8c67-43d3-b3df-abd49b21b1d1" providerId="AD" clId="Web-{46F3A842-6AC4-2F2F-DBCC-F6CDAD78007D}" dt="2024-10-04T13:41:00.435" v="217"/>
          <ac:picMkLst>
            <pc:docMk/>
            <pc:sldMk cId="3931754715" sldId="264"/>
            <ac:picMk id="5" creationId="{A0C7E352-6A09-82E3-0D3D-E100459515BC}"/>
          </ac:picMkLst>
        </pc:picChg>
      </pc:sldChg>
      <pc:sldChg chg="addSp delSp modSp">
        <pc:chgData name="Info | Latviešu Pārstāvniecība Apvienotajā Karalistē" userId="S::info@latviesiem.org.uk::1ce85a96-8c67-43d3-b3df-abd49b21b1d1" providerId="AD" clId="Web-{46F3A842-6AC4-2F2F-DBCC-F6CDAD78007D}" dt="2024-10-04T13:28:18.616" v="177"/>
        <pc:sldMkLst>
          <pc:docMk/>
          <pc:sldMk cId="3299173503" sldId="265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2" creationId="{ABEA0648-24D6-056A-D169-19C22CE06D75}"/>
          </ac:spMkLst>
        </pc:spChg>
        <pc:spChg chg="mod ord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3" creationId="{98EB47C7-E6C6-FAD8-77A7-C46395D3A1C1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8" creationId="{09588DA8-065E-4F6F-8EFD-43104AB2E0CF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10" creationId="{C4285719-470E-454C-AF62-8323075F1F5B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12" creationId="{CD9FE4EF-C4D8-49A0-B2FF-81D8DB7D8A24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14" creationId="{4300840D-0A0B-4512-BACA-B439D5B9C57C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16" creationId="{D2B78728-A580-49A7-84F9-6EF6F583ADE0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18" creationId="{38FAA1A1-D861-433F-88FA-1E9D6FD31D11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20" creationId="{8D71EDA1-87BF-4D5D-AB79-F346FD19278A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25" creationId="{327D73B4-9F5C-4A64-A179-51B9500CB8B5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27" creationId="{C1F06963-6374-4B48-844F-071A9BAAAE02}"/>
          </ac:spMkLst>
        </pc:spChg>
        <pc:s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spMkLst>
            <pc:docMk/>
            <pc:sldMk cId="3299173503" sldId="265"/>
            <ac:spMk id="33" creationId="{E3020543-B24B-4EC4-8FFC-8DD88EEA91A8}"/>
          </ac:spMkLst>
        </pc:spChg>
        <pc:grp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grpSpMkLst>
            <pc:docMk/>
            <pc:sldMk cId="3299173503" sldId="265"/>
            <ac:grpSpMk id="29" creationId="{5614C7C0-FA1D-4105-8345-1DF76F9870A8}"/>
          </ac:grpSpMkLst>
        </pc:grp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picMkLst>
            <pc:docMk/>
            <pc:sldMk cId="3299173503" sldId="265"/>
            <ac:picMk id="4" creationId="{74A8B91A-AF33-233B-1BE6-D579C68E3094}"/>
          </ac:picMkLst>
        </pc:picChg>
        <pc:cxnChg chg="add del">
          <ac:chgData name="Info | Latviešu Pārstāvniecība Apvienotajā Karalistē" userId="S::info@latviesiem.org.uk::1ce85a96-8c67-43d3-b3df-abd49b21b1d1" providerId="AD" clId="Web-{46F3A842-6AC4-2F2F-DBCC-F6CDAD78007D}" dt="2024-10-04T13:28:18.616" v="177"/>
          <ac:cxnSpMkLst>
            <pc:docMk/>
            <pc:sldMk cId="3299173503" sldId="265"/>
            <ac:cxnSpMk id="35" creationId="{C49DA8F6-BCC1-4447-B54C-57856834B94B}"/>
          </ac:cxnSpMkLst>
        </pc:cxnChg>
      </pc:sldChg>
      <pc:sldChg chg="addSp delSp modSp">
        <pc:chgData name="Info | Latviešu Pārstāvniecība Apvienotajā Karalistē" userId="S::info@latviesiem.org.uk::1ce85a96-8c67-43d3-b3df-abd49b21b1d1" providerId="AD" clId="Web-{46F3A842-6AC4-2F2F-DBCC-F6CDAD78007D}" dt="2024-10-04T13:30:35.672" v="178"/>
        <pc:sldMkLst>
          <pc:docMk/>
          <pc:sldMk cId="3914577302" sldId="266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2" creationId="{ABEA0648-24D6-056A-D169-19C22CE06D75}"/>
          </ac:spMkLst>
        </pc:spChg>
        <pc:spChg chg="mod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3" creationId="{98EB47C7-E6C6-FAD8-77A7-C46395D3A1C1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25" creationId="{F13C74B1-5B17-4795-BED0-7140497B445A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27" creationId="{D4974D33-8DC5-464E-8C6D-BE58F0669C17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32" creationId="{3ECBE1F1-D69B-4AFA-ABD5-8E41720EF6DE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spMkLst>
            <pc:docMk/>
            <pc:sldMk cId="3914577302" sldId="266"/>
            <ac:spMk id="34" creationId="{603A6265-E10C-4B85-9C20-E75FCAF9CC63}"/>
          </ac:spMkLst>
        </pc:spChg>
        <pc:picChg chg="mod ord">
          <ac:chgData name="Info | Latviešu Pārstāvniecība Apvienotajā Karalistē" userId="S::info@latviesiem.org.uk::1ce85a96-8c67-43d3-b3df-abd49b21b1d1" providerId="AD" clId="Web-{46F3A842-6AC4-2F2F-DBCC-F6CDAD78007D}" dt="2024-10-04T13:30:35.672" v="178"/>
          <ac:picMkLst>
            <pc:docMk/>
            <pc:sldMk cId="3914577302" sldId="266"/>
            <ac:picMk id="5" creationId="{DE71BB54-ACF5-BE44-CCD2-7975852CD5D6}"/>
          </ac:picMkLst>
        </pc:picChg>
      </pc:sldChg>
      <pc:sldChg chg="del">
        <pc:chgData name="Info | Latviešu Pārstāvniecība Apvienotajā Karalistē" userId="S::info@latviesiem.org.uk::1ce85a96-8c67-43d3-b3df-abd49b21b1d1" providerId="AD" clId="Web-{46F3A842-6AC4-2F2F-DBCC-F6CDAD78007D}" dt="2024-10-04T13:01:44.865" v="4"/>
        <pc:sldMkLst>
          <pc:docMk/>
          <pc:sldMk cId="3622858172" sldId="268"/>
        </pc:sldMkLst>
      </pc:sldChg>
      <pc:sldChg chg="modSp">
        <pc:chgData name="Info | Latviešu Pārstāvniecība Apvienotajā Karalistē" userId="S::info@latviesiem.org.uk::1ce85a96-8c67-43d3-b3df-abd49b21b1d1" providerId="AD" clId="Web-{46F3A842-6AC4-2F2F-DBCC-F6CDAD78007D}" dt="2024-10-04T13:00:29.423" v="0" actId="20577"/>
        <pc:sldMkLst>
          <pc:docMk/>
          <pc:sldMk cId="3837003518" sldId="271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00:29.423" v="0" actId="20577"/>
          <ac:spMkLst>
            <pc:docMk/>
            <pc:sldMk cId="3837003518" sldId="271"/>
            <ac:spMk id="2" creationId="{ABEA0648-24D6-056A-D169-19C22CE06D75}"/>
          </ac:spMkLst>
        </pc:spChg>
      </pc:sldChg>
      <pc:sldChg chg="modSp">
        <pc:chgData name="Info | Latviešu Pārstāvniecība Apvienotajā Karalistē" userId="S::info@latviesiem.org.uk::1ce85a96-8c67-43d3-b3df-abd49b21b1d1" providerId="AD" clId="Web-{46F3A842-6AC4-2F2F-DBCC-F6CDAD78007D}" dt="2024-10-04T13:00:39.673" v="2" actId="20577"/>
        <pc:sldMkLst>
          <pc:docMk/>
          <pc:sldMk cId="2069130008" sldId="272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00:39.673" v="2" actId="20577"/>
          <ac:spMkLst>
            <pc:docMk/>
            <pc:sldMk cId="2069130008" sldId="272"/>
            <ac:spMk id="2" creationId="{ABEA0648-24D6-056A-D169-19C22CE06D75}"/>
          </ac:spMkLst>
        </pc:spChg>
      </pc:sldChg>
      <pc:sldChg chg="modSp">
        <pc:chgData name="Info | Latviešu Pārstāvniecība Apvienotajā Karalistē" userId="S::info@latviesiem.org.uk::1ce85a96-8c67-43d3-b3df-abd49b21b1d1" providerId="AD" clId="Web-{46F3A842-6AC4-2F2F-DBCC-F6CDAD78007D}" dt="2024-10-04T13:00:46.518" v="3" actId="20577"/>
        <pc:sldMkLst>
          <pc:docMk/>
          <pc:sldMk cId="3728758413" sldId="273"/>
        </pc:sldMkLst>
        <pc:spChg chg="mod">
          <ac:chgData name="Info | Latviešu Pārstāvniecība Apvienotajā Karalistē" userId="S::info@latviesiem.org.uk::1ce85a96-8c67-43d3-b3df-abd49b21b1d1" providerId="AD" clId="Web-{46F3A842-6AC4-2F2F-DBCC-F6CDAD78007D}" dt="2024-10-04T13:00:46.518" v="3" actId="20577"/>
          <ac:spMkLst>
            <pc:docMk/>
            <pc:sldMk cId="3728758413" sldId="273"/>
            <ac:spMk id="2" creationId="{ABEA0648-24D6-056A-D169-19C22CE06D75}"/>
          </ac:spMkLst>
        </pc:spChg>
      </pc:sldChg>
      <pc:sldChg chg="addSp delSp modSp add replId">
        <pc:chgData name="Info | Latviešu Pārstāvniecība Apvienotajā Karalistē" userId="S::info@latviesiem.org.uk::1ce85a96-8c67-43d3-b3df-abd49b21b1d1" providerId="AD" clId="Web-{46F3A842-6AC4-2F2F-DBCC-F6CDAD78007D}" dt="2024-10-04T13:39:26.714" v="208" actId="14100"/>
        <pc:sldMkLst>
          <pc:docMk/>
          <pc:sldMk cId="3052617868" sldId="274"/>
        </pc:sldMkLst>
        <pc:spChg chg="mod or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2" creationId="{ABEA0648-24D6-056A-D169-19C22CE06D75}"/>
          </ac:spMkLst>
        </pc:spChg>
        <pc:spChg chg="mod ord">
          <ac:chgData name="Info | Latviešu Pārstāvniecība Apvienotajā Karalistē" userId="S::info@latviesiem.org.uk::1ce85a96-8c67-43d3-b3df-abd49b21b1d1" providerId="AD" clId="Web-{46F3A842-6AC4-2F2F-DBCC-F6CDAD78007D}" dt="2024-10-04T13:32:44.337" v="185" actId="20577"/>
          <ac:spMkLst>
            <pc:docMk/>
            <pc:sldMk cId="3052617868" sldId="274"/>
            <ac:spMk id="3" creationId="{98EB47C7-E6C6-FAD8-77A7-C46395D3A1C1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8" creationId="{09588DA8-065E-4F6F-8EFD-43104AB2E0CF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10" creationId="{C4285719-470E-454C-AF62-8323075F1F5B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12" creationId="{CD9FE4EF-C4D8-49A0-B2FF-81D8DB7D8A24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14" creationId="{4300840D-0A0B-4512-BACA-B439D5B9C57C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16" creationId="{D2B78728-A580-49A7-84F9-6EF6F583ADE0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18" creationId="{38FAA1A1-D861-433F-88FA-1E9D6FD31D11}"/>
          </ac:spMkLst>
        </pc:spChg>
        <pc:spChg chg="del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20" creationId="{8D71EDA1-87BF-4D5D-AB79-F346FD19278A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25" creationId="{231BF440-39FA-4087-84CC-2EEC0BBDAF29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27" creationId="{F04E4CBA-303B-48BD-8451-C2701CB0EEBF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29" creationId="{F6CA58B3-AFCC-4A40-9882-50D5080879B0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31" creationId="{75C56826-D4E5-42ED-8529-079651CB3005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33" creationId="{82095FCE-EF05-4443-B97A-85DEE3A5CA17}"/>
          </ac:spMkLst>
        </pc:spChg>
        <pc:spChg chg="ad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spMkLst>
            <pc:docMk/>
            <pc:sldMk cId="3052617868" sldId="274"/>
            <ac:spMk id="35" creationId="{CA00AE6B-AA30-4CF8-BA6F-339B780AD76C}"/>
          </ac:spMkLst>
        </pc:spChg>
        <pc:picChg chg="mod">
          <ac:chgData name="Info | Latviešu Pārstāvniecība Apvienotajā Karalistē" userId="S::info@latviesiem.org.uk::1ce85a96-8c67-43d3-b3df-abd49b21b1d1" providerId="AD" clId="Web-{46F3A842-6AC4-2F2F-DBCC-F6CDAD78007D}" dt="2024-10-04T13:25:49.574" v="175"/>
          <ac:picMkLst>
            <pc:docMk/>
            <pc:sldMk cId="3052617868" sldId="274"/>
            <ac:picMk id="4" creationId="{74A8B91A-AF33-233B-1BE6-D579C68E3094}"/>
          </ac:picMkLst>
        </pc:picChg>
        <pc:picChg chg="add mod">
          <ac:chgData name="Info | Latviešu Pārstāvniecība Apvienotajā Karalistē" userId="S::info@latviesiem.org.uk::1ce85a96-8c67-43d3-b3df-abd49b21b1d1" providerId="AD" clId="Web-{46F3A842-6AC4-2F2F-DBCC-F6CDAD78007D}" dt="2024-10-04T13:39:26.714" v="208" actId="14100"/>
          <ac:picMkLst>
            <pc:docMk/>
            <pc:sldMk cId="3052617868" sldId="274"/>
            <ac:picMk id="5" creationId="{148D1A84-7B2F-4CA2-9448-6384A5D913A8}"/>
          </ac:picMkLst>
        </pc:picChg>
      </pc:sldChg>
      <pc:sldChg chg="new del">
        <pc:chgData name="Info | Latviešu Pārstāvniecība Apvienotajā Karalistē" userId="S::info@latviesiem.org.uk::1ce85a96-8c67-43d3-b3df-abd49b21b1d1" providerId="AD" clId="Web-{46F3A842-6AC4-2F2F-DBCC-F6CDAD78007D}" dt="2024-10-04T13:57:54.927" v="224"/>
        <pc:sldMkLst>
          <pc:docMk/>
          <pc:sldMk cId="2633973688" sldId="275"/>
        </pc:sldMkLst>
      </pc:sldChg>
    </pc:docChg>
  </pc:docChgLst>
  <pc:docChgLst>
    <pc:chgData name="Izglītība | Latviešu Pārstāvniecība Apvienotajā Karalistē" userId="S::izglitiba@latviesiem.org.uk::54d18aae-f4dc-482a-8aaf-656ceb5e9772" providerId="AD" clId="Web-{B2704A70-E4D1-EFF0-99EA-0BF5AB789426}"/>
    <pc:docChg chg="modSld">
      <pc:chgData name="Izglītība | Latviešu Pārstāvniecība Apvienotajā Karalistē" userId="S::izglitiba@latviesiem.org.uk::54d18aae-f4dc-482a-8aaf-656ceb5e9772" providerId="AD" clId="Web-{B2704A70-E4D1-EFF0-99EA-0BF5AB789426}" dt="2024-10-04T13:50:02.783" v="55" actId="1076"/>
      <pc:docMkLst>
        <pc:docMk/>
      </pc:docMkLst>
      <pc:sldChg chg="modSp">
        <pc:chgData name="Izglītība | Latviešu Pārstāvniecība Apvienotajā Karalistē" userId="S::izglitiba@latviesiem.org.uk::54d18aae-f4dc-482a-8aaf-656ceb5e9772" providerId="AD" clId="Web-{B2704A70-E4D1-EFF0-99EA-0BF5AB789426}" dt="2024-10-04T13:47:41.216" v="46" actId="1076"/>
        <pc:sldMkLst>
          <pc:docMk/>
          <pc:sldMk cId="2139887509" sldId="260"/>
        </pc:sldMkLst>
        <pc:spChg chg="mod">
          <ac:chgData name="Izglītība | Latviešu Pārstāvniecība Apvienotajā Karalistē" userId="S::izglitiba@latviesiem.org.uk::54d18aae-f4dc-482a-8aaf-656ceb5e9772" providerId="AD" clId="Web-{B2704A70-E4D1-EFF0-99EA-0BF5AB789426}" dt="2024-10-04T13:47:41.216" v="46" actId="1076"/>
          <ac:spMkLst>
            <pc:docMk/>
            <pc:sldMk cId="2139887509" sldId="260"/>
            <ac:spMk id="7" creationId="{32678E97-D3A5-3AAA-122E-D9D7EFE484F8}"/>
          </ac:spMkLst>
        </pc:spChg>
        <pc:picChg chg="mod">
          <ac:chgData name="Izglītība | Latviešu Pārstāvniecība Apvienotajā Karalistē" userId="S::izglitiba@latviesiem.org.uk::54d18aae-f4dc-482a-8aaf-656ceb5e9772" providerId="AD" clId="Web-{B2704A70-E4D1-EFF0-99EA-0BF5AB789426}" dt="2024-10-04T13:41:43.204" v="1" actId="1076"/>
          <ac:picMkLst>
            <pc:docMk/>
            <pc:sldMk cId="2139887509" sldId="260"/>
            <ac:picMk id="5" creationId="{390A8F2C-F906-2602-BF7B-AEB4C253CF01}"/>
          </ac:picMkLst>
        </pc:picChg>
      </pc:sldChg>
      <pc:sldChg chg="addSp modSp">
        <pc:chgData name="Izglītība | Latviešu Pārstāvniecība Apvienotajā Karalistē" userId="S::izglitiba@latviesiem.org.uk::54d18aae-f4dc-482a-8aaf-656ceb5e9772" providerId="AD" clId="Web-{B2704A70-E4D1-EFF0-99EA-0BF5AB789426}" dt="2024-10-04T13:47:48.872" v="47" actId="1076"/>
        <pc:sldMkLst>
          <pc:docMk/>
          <pc:sldMk cId="3458920920" sldId="261"/>
        </pc:sldMkLst>
        <pc:spChg chg="mod">
          <ac:chgData name="Izglītība | Latviešu Pārstāvniecība Apvienotajā Karalistē" userId="S::izglitiba@latviesiem.org.uk::54d18aae-f4dc-482a-8aaf-656ceb5e9772" providerId="AD" clId="Web-{B2704A70-E4D1-EFF0-99EA-0BF5AB789426}" dt="2024-10-04T13:47:48.872" v="47" actId="1076"/>
          <ac:spMkLst>
            <pc:docMk/>
            <pc:sldMk cId="3458920920" sldId="261"/>
            <ac:spMk id="3" creationId="{98EB47C7-E6C6-FAD8-77A7-C46395D3A1C1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B2704A70-E4D1-EFF0-99EA-0BF5AB789426}" dt="2024-10-04T13:46:21.963" v="28" actId="14100"/>
          <ac:spMkLst>
            <pc:docMk/>
            <pc:sldMk cId="3458920920" sldId="261"/>
            <ac:spMk id="6" creationId="{C47D791C-6E30-B16B-5377-EE1CA9DFA5BA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B2704A70-E4D1-EFF0-99EA-0BF5AB789426}" dt="2024-10-04T13:47:22.981" v="45" actId="20577"/>
          <ac:spMkLst>
            <pc:docMk/>
            <pc:sldMk cId="3458920920" sldId="261"/>
            <ac:spMk id="7" creationId="{4E6ED362-DC63-8153-0D92-8028C24AC6CD}"/>
          </ac:spMkLst>
        </pc:spChg>
        <pc:picChg chg="add mod modCrop">
          <ac:chgData name="Izglītība | Latviešu Pārstāvniecība Apvienotajā Karalistē" userId="S::izglitiba@latviesiem.org.uk::54d18aae-f4dc-482a-8aaf-656ceb5e9772" providerId="AD" clId="Web-{B2704A70-E4D1-EFF0-99EA-0BF5AB789426}" dt="2024-10-04T13:46:40.433" v="33" actId="14100"/>
          <ac:picMkLst>
            <pc:docMk/>
            <pc:sldMk cId="3458920920" sldId="261"/>
            <ac:picMk id="5" creationId="{8BA17A68-32EE-71B6-3CA1-02D2A1B58ADF}"/>
          </ac:picMkLst>
        </pc:picChg>
      </pc:sldChg>
      <pc:sldChg chg="addSp delSp modSp">
        <pc:chgData name="Izglītība | Latviešu Pārstāvniecība Apvienotajā Karalistē" userId="S::izglitiba@latviesiem.org.uk::54d18aae-f4dc-482a-8aaf-656ceb5e9772" providerId="AD" clId="Web-{B2704A70-E4D1-EFF0-99EA-0BF5AB789426}" dt="2024-10-04T13:50:02.783" v="55" actId="1076"/>
        <pc:sldMkLst>
          <pc:docMk/>
          <pc:sldMk cId="2250285642" sldId="263"/>
        </pc:sldMkLst>
        <pc:spChg chg="mod">
          <ac:chgData name="Izglītība | Latviešu Pārstāvniecība Apvienotajā Karalistē" userId="S::izglitiba@latviesiem.org.uk::54d18aae-f4dc-482a-8aaf-656ceb5e9772" providerId="AD" clId="Web-{B2704A70-E4D1-EFF0-99EA-0BF5AB789426}" dt="2024-10-04T13:49:16.766" v="51" actId="1076"/>
          <ac:spMkLst>
            <pc:docMk/>
            <pc:sldMk cId="2250285642" sldId="263"/>
            <ac:spMk id="3" creationId="{98EB47C7-E6C6-FAD8-77A7-C46395D3A1C1}"/>
          </ac:spMkLst>
        </pc:spChg>
        <pc:picChg chg="add del mod">
          <ac:chgData name="Izglītība | Latviešu Pārstāvniecība Apvienotajā Karalistē" userId="S::izglitiba@latviesiem.org.uk::54d18aae-f4dc-482a-8aaf-656ceb5e9772" providerId="AD" clId="Web-{B2704A70-E4D1-EFF0-99EA-0BF5AB789426}" dt="2024-10-04T13:49:32.563" v="52"/>
          <ac:picMkLst>
            <pc:docMk/>
            <pc:sldMk cId="2250285642" sldId="263"/>
            <ac:picMk id="5" creationId="{3A8AB90D-3603-761E-151C-241FED41E915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B2704A70-E4D1-EFF0-99EA-0BF5AB789426}" dt="2024-10-04T13:50:02.783" v="55" actId="1076"/>
          <ac:picMkLst>
            <pc:docMk/>
            <pc:sldMk cId="2250285642" sldId="263"/>
            <ac:picMk id="6" creationId="{0662CA10-995E-1559-D709-620C16897D0B}"/>
          </ac:picMkLst>
        </pc:picChg>
      </pc:sldChg>
    </pc:docChg>
  </pc:docChgLst>
  <pc:docChgLst>
    <pc:chgData name="Kultūra | Latviešu Pārstāvniecība Apvienotajā Karalistē" userId="S::kultura@latviesiem.org.uk::08b7c9ef-0250-4472-9f9d-fcbd46c7f7b6" providerId="AD" clId="Web-{CD14C73D-2F99-FC52-06E5-1915CA80081A}"/>
    <pc:docChg chg="modSld">
      <pc:chgData name="Kultūra | Latviešu Pārstāvniecība Apvienotajā Karalistē" userId="S::kultura@latviesiem.org.uk::08b7c9ef-0250-4472-9f9d-fcbd46c7f7b6" providerId="AD" clId="Web-{CD14C73D-2F99-FC52-06E5-1915CA80081A}" dt="2024-10-04T10:24:31.020" v="65" actId="1076"/>
      <pc:docMkLst>
        <pc:docMk/>
      </pc:docMkLst>
      <pc:sldChg chg="delSp">
        <pc:chgData name="Kultūra | Latviešu Pārstāvniecība Apvienotajā Karalistē" userId="S::kultura@latviesiem.org.uk::08b7c9ef-0250-4472-9f9d-fcbd46c7f7b6" providerId="AD" clId="Web-{CD14C73D-2F99-FC52-06E5-1915CA80081A}" dt="2024-10-04T09:05:53.576" v="0"/>
        <pc:sldMkLst>
          <pc:docMk/>
          <pc:sldMk cId="1238174490" sldId="257"/>
        </pc:sldMkLst>
        <pc:picChg chg="del">
          <ac:chgData name="Kultūra | Latviešu Pārstāvniecība Apvienotajā Karalistē" userId="S::kultura@latviesiem.org.uk::08b7c9ef-0250-4472-9f9d-fcbd46c7f7b6" providerId="AD" clId="Web-{CD14C73D-2F99-FC52-06E5-1915CA80081A}" dt="2024-10-04T09:05:53.576" v="0"/>
          <ac:picMkLst>
            <pc:docMk/>
            <pc:sldMk cId="1238174490" sldId="257"/>
            <ac:picMk id="4" creationId="{94501DC8-403D-EF41-CAD7-1D9BF22ABE51}"/>
          </ac:picMkLst>
        </pc:picChg>
      </pc:sldChg>
      <pc:sldChg chg="addSp delSp modSp">
        <pc:chgData name="Kultūra | Latviešu Pārstāvniecība Apvienotajā Karalistē" userId="S::kultura@latviesiem.org.uk::08b7c9ef-0250-4472-9f9d-fcbd46c7f7b6" providerId="AD" clId="Web-{CD14C73D-2F99-FC52-06E5-1915CA80081A}" dt="2024-10-04T10:24:31.020" v="65" actId="1076"/>
        <pc:sldMkLst>
          <pc:docMk/>
          <pc:sldMk cId="1313602554" sldId="262"/>
        </pc:sldMkLst>
        <pc:spChg chg="mod">
          <ac:chgData name="Kultūra | Latviešu Pārstāvniecība Apvienotajā Karalistē" userId="S::kultura@latviesiem.org.uk::08b7c9ef-0250-4472-9f9d-fcbd46c7f7b6" providerId="AD" clId="Web-{CD14C73D-2F99-FC52-06E5-1915CA80081A}" dt="2024-10-04T10:17:55.555" v="15" actId="20577"/>
          <ac:spMkLst>
            <pc:docMk/>
            <pc:sldMk cId="1313602554" sldId="262"/>
            <ac:spMk id="2" creationId="{ABEA0648-24D6-056A-D169-19C22CE06D75}"/>
          </ac:spMkLst>
        </pc:spChg>
        <pc:spChg chg="del mod">
          <ac:chgData name="Kultūra | Latviešu Pārstāvniecība Apvienotajā Karalistē" userId="S::kultura@latviesiem.org.uk::08b7c9ef-0250-4472-9f9d-fcbd46c7f7b6" providerId="AD" clId="Web-{CD14C73D-2F99-FC52-06E5-1915CA80081A}" dt="2024-10-04T10:18:20.306" v="20"/>
          <ac:spMkLst>
            <pc:docMk/>
            <pc:sldMk cId="1313602554" sldId="262"/>
            <ac:spMk id="6" creationId="{BE59C2D2-6D15-6DAF-12E3-2641F1A81A8A}"/>
          </ac:spMkLst>
        </pc:spChg>
        <pc:spChg chg="add del">
          <ac:chgData name="Kultūra | Latviešu Pārstāvniecība Apvienotajā Karalistē" userId="S::kultura@latviesiem.org.uk::08b7c9ef-0250-4472-9f9d-fcbd46c7f7b6" providerId="AD" clId="Web-{CD14C73D-2F99-FC52-06E5-1915CA80081A}" dt="2024-10-04T10:21:11.874" v="36"/>
          <ac:spMkLst>
            <pc:docMk/>
            <pc:sldMk cId="1313602554" sldId="262"/>
            <ac:spMk id="11" creationId="{E4AC3C52-E6FD-E098-48BF-A5B45BF9ADF3}"/>
          </ac:spMkLst>
        </pc:spChg>
        <pc:spChg chg="add mod">
          <ac:chgData name="Kultūra | Latviešu Pārstāvniecība Apvienotajā Karalistē" userId="S::kultura@latviesiem.org.uk::08b7c9ef-0250-4472-9f9d-fcbd46c7f7b6" providerId="AD" clId="Web-{CD14C73D-2F99-FC52-06E5-1915CA80081A}" dt="2024-10-04T10:24:31.020" v="65" actId="1076"/>
          <ac:spMkLst>
            <pc:docMk/>
            <pc:sldMk cId="1313602554" sldId="262"/>
            <ac:spMk id="13" creationId="{6624B0FE-D264-E05C-F705-F9165AC2E286}"/>
          </ac:spMkLst>
        </pc:spChg>
        <pc:picChg chg="add mod">
          <ac:chgData name="Kultūra | Latviešu Pārstāvniecība Apvienotajā Karalistē" userId="S::kultura@latviesiem.org.uk::08b7c9ef-0250-4472-9f9d-fcbd46c7f7b6" providerId="AD" clId="Web-{CD14C73D-2F99-FC52-06E5-1915CA80081A}" dt="2024-10-04T10:20:56.123" v="34" actId="1076"/>
          <ac:picMkLst>
            <pc:docMk/>
            <pc:sldMk cId="1313602554" sldId="262"/>
            <ac:picMk id="3" creationId="{39CA7173-BFBF-1FE0-61D5-4D3A58528A47}"/>
          </ac:picMkLst>
        </pc:picChg>
        <pc:picChg chg="add del mod">
          <ac:chgData name="Kultūra | Latviešu Pārstāvniecība Apvienotajā Karalistē" userId="S::kultura@latviesiem.org.uk::08b7c9ef-0250-4472-9f9d-fcbd46c7f7b6" providerId="AD" clId="Web-{CD14C73D-2F99-FC52-06E5-1915CA80081A}" dt="2024-10-04T10:19:40.387" v="25"/>
          <ac:picMkLst>
            <pc:docMk/>
            <pc:sldMk cId="1313602554" sldId="262"/>
            <ac:picMk id="4" creationId="{F96A584B-DB32-5EEA-DBCC-5FA4F45F9EF5}"/>
          </ac:picMkLst>
        </pc:picChg>
        <pc:picChg chg="mod">
          <ac:chgData name="Kultūra | Latviešu Pārstāvniecība Apvienotajā Karalistē" userId="S::kultura@latviesiem.org.uk::08b7c9ef-0250-4472-9f9d-fcbd46c7f7b6" providerId="AD" clId="Web-{CD14C73D-2F99-FC52-06E5-1915CA80081A}" dt="2024-10-04T10:22:56.080" v="56" actId="14100"/>
          <ac:picMkLst>
            <pc:docMk/>
            <pc:sldMk cId="1313602554" sldId="262"/>
            <ac:picMk id="5" creationId="{4306B517-6F0E-3DF2-D0A9-3BDBC005ABEC}"/>
          </ac:picMkLst>
        </pc:picChg>
        <pc:picChg chg="add mod">
          <ac:chgData name="Kultūra | Latviešu Pārstāvniecība Apvienotajā Karalistē" userId="S::kultura@latviesiem.org.uk::08b7c9ef-0250-4472-9f9d-fcbd46c7f7b6" providerId="AD" clId="Web-{CD14C73D-2F99-FC52-06E5-1915CA80081A}" dt="2024-10-04T10:20:43.857" v="32" actId="1076"/>
          <ac:picMkLst>
            <pc:docMk/>
            <pc:sldMk cId="1313602554" sldId="262"/>
            <ac:picMk id="9" creationId="{407C1E7B-9A4E-7C3E-2E83-D6FC1D93CFC0}"/>
          </ac:picMkLst>
        </pc:picChg>
      </pc:sldChg>
    </pc:docChg>
  </pc:docChgLst>
  <pc:docChgLst>
    <pc:chgData name="Kultūra | Latviešu Pārstāvniecība Apvienotajā Karalistē" userId="S::kultura@latviesiem.org.uk::08b7c9ef-0250-4472-9f9d-fcbd46c7f7b6" providerId="AD" clId="Web-{3964A148-BA64-A7F1-5EA5-9B0776D489D7}"/>
    <pc:docChg chg="modSld">
      <pc:chgData name="Kultūra | Latviešu Pārstāvniecība Apvienotajā Karalistē" userId="S::kultura@latviesiem.org.uk::08b7c9ef-0250-4472-9f9d-fcbd46c7f7b6" providerId="AD" clId="Web-{3964A148-BA64-A7F1-5EA5-9B0776D489D7}" dt="2024-10-04T13:55:26.737" v="16"/>
      <pc:docMkLst>
        <pc:docMk/>
      </pc:docMkLst>
      <pc:sldChg chg="modSp">
        <pc:chgData name="Kultūra | Latviešu Pārstāvniecība Apvienotajā Karalistē" userId="S::kultura@latviesiem.org.uk::08b7c9ef-0250-4472-9f9d-fcbd46c7f7b6" providerId="AD" clId="Web-{3964A148-BA64-A7F1-5EA5-9B0776D489D7}" dt="2024-10-04T13:36:51.052" v="3" actId="20577"/>
        <pc:sldMkLst>
          <pc:docMk/>
          <pc:sldMk cId="2139887509" sldId="260"/>
        </pc:sldMkLst>
        <pc:spChg chg="mod">
          <ac:chgData name="Kultūra | Latviešu Pārstāvniecība Apvienotajā Karalistē" userId="S::kultura@latviesiem.org.uk::08b7c9ef-0250-4472-9f9d-fcbd46c7f7b6" providerId="AD" clId="Web-{3964A148-BA64-A7F1-5EA5-9B0776D489D7}" dt="2024-10-04T13:36:51.052" v="3" actId="20577"/>
          <ac:spMkLst>
            <pc:docMk/>
            <pc:sldMk cId="2139887509" sldId="260"/>
            <ac:spMk id="3" creationId="{98EB47C7-E6C6-FAD8-77A7-C46395D3A1C1}"/>
          </ac:spMkLst>
        </pc:spChg>
      </pc:sldChg>
      <pc:sldChg chg="modSp">
        <pc:chgData name="Kultūra | Latviešu Pārstāvniecība Apvienotajā Karalistē" userId="S::kultura@latviesiem.org.uk::08b7c9ef-0250-4472-9f9d-fcbd46c7f7b6" providerId="AD" clId="Web-{3964A148-BA64-A7F1-5EA5-9B0776D489D7}" dt="2024-10-04T13:26:14.504" v="2" actId="1076"/>
        <pc:sldMkLst>
          <pc:docMk/>
          <pc:sldMk cId="1313602554" sldId="262"/>
        </pc:sldMkLst>
        <pc:picChg chg="mod">
          <ac:chgData name="Kultūra | Latviešu Pārstāvniecība Apvienotajā Karalistē" userId="S::kultura@latviesiem.org.uk::08b7c9ef-0250-4472-9f9d-fcbd46c7f7b6" providerId="AD" clId="Web-{3964A148-BA64-A7F1-5EA5-9B0776D489D7}" dt="2024-10-04T13:26:14.504" v="2" actId="1076"/>
          <ac:picMkLst>
            <pc:docMk/>
            <pc:sldMk cId="1313602554" sldId="262"/>
            <ac:picMk id="9" creationId="{407C1E7B-9A4E-7C3E-2E83-D6FC1D93CFC0}"/>
          </ac:picMkLst>
        </pc:picChg>
      </pc:sldChg>
      <pc:sldChg chg="delSp modSp">
        <pc:chgData name="Kultūra | Latviešu Pārstāvniecība Apvienotajā Karalistē" userId="S::kultura@latviesiem.org.uk::08b7c9ef-0250-4472-9f9d-fcbd46c7f7b6" providerId="AD" clId="Web-{3964A148-BA64-A7F1-5EA5-9B0776D489D7}" dt="2024-10-04T13:55:26.737" v="16"/>
        <pc:sldMkLst>
          <pc:docMk/>
          <pc:sldMk cId="2250285642" sldId="263"/>
        </pc:sldMkLst>
        <pc:spChg chg="mod">
          <ac:chgData name="Kultūra | Latviešu Pārstāvniecība Apvienotajā Karalistē" userId="S::kultura@latviesiem.org.uk::08b7c9ef-0250-4472-9f9d-fcbd46c7f7b6" providerId="AD" clId="Web-{3964A148-BA64-A7F1-5EA5-9B0776D489D7}" dt="2024-10-04T13:55:25.268" v="15" actId="20577"/>
          <ac:spMkLst>
            <pc:docMk/>
            <pc:sldMk cId="2250285642" sldId="263"/>
            <ac:spMk id="3" creationId="{98EB47C7-E6C6-FAD8-77A7-C46395D3A1C1}"/>
          </ac:spMkLst>
        </pc:spChg>
        <pc:picChg chg="del">
          <ac:chgData name="Kultūra | Latviešu Pārstāvniecība Apvienotajā Karalistē" userId="S::kultura@latviesiem.org.uk::08b7c9ef-0250-4472-9f9d-fcbd46c7f7b6" providerId="AD" clId="Web-{3964A148-BA64-A7F1-5EA5-9B0776D489D7}" dt="2024-10-04T13:55:26.737" v="16"/>
          <ac:picMkLst>
            <pc:docMk/>
            <pc:sldMk cId="2250285642" sldId="263"/>
            <ac:picMk id="6" creationId="{0662CA10-995E-1559-D709-620C16897D0B}"/>
          </ac:picMkLst>
        </pc:picChg>
      </pc:sldChg>
    </pc:docChg>
  </pc:docChgLst>
  <pc:docChgLst>
    <pc:chgData name="Projekti | Latviešu Pārstāvniecība Apvienotajā Karalistē" userId="S::projekti@latviesiem.org.uk::ef584753-26ee-4c90-b640-33be2cc84ca3" providerId="AD" clId="Web-{B52582E4-D6D4-5568-563B-7D24AF5B0086}"/>
    <pc:docChg chg="delSld modSld">
      <pc:chgData name="Projekti | Latviešu Pārstāvniecība Apvienotajā Karalistē" userId="S::projekti@latviesiem.org.uk::ef584753-26ee-4c90-b640-33be2cc84ca3" providerId="AD" clId="Web-{B52582E4-D6D4-5568-563B-7D24AF5B0086}" dt="2024-10-03T22:38:11.131" v="445" actId="20577"/>
      <pc:docMkLst>
        <pc:docMk/>
      </pc:docMkLst>
      <pc:sldChg chg="modSp">
        <pc:chgData name="Projekti | Latviešu Pārstāvniecība Apvienotajā Karalistē" userId="S::projekti@latviesiem.org.uk::ef584753-26ee-4c90-b640-33be2cc84ca3" providerId="AD" clId="Web-{B52582E4-D6D4-5568-563B-7D24AF5B0086}" dt="2024-10-03T22:05:17.935" v="12" actId="20577"/>
        <pc:sldMkLst>
          <pc:docMk/>
          <pc:sldMk cId="3946454984" sldId="258"/>
        </pc:sldMkLst>
        <pc:spChg chg="mod">
          <ac:chgData name="Projekti | Latviešu Pārstāvniecība Apvienotajā Karalistē" userId="S::projekti@latviesiem.org.uk::ef584753-26ee-4c90-b640-33be2cc84ca3" providerId="AD" clId="Web-{B52582E4-D6D4-5568-563B-7D24AF5B0086}" dt="2024-10-03T22:05:17.935" v="12" actId="20577"/>
          <ac:spMkLst>
            <pc:docMk/>
            <pc:sldMk cId="3946454984" sldId="258"/>
            <ac:spMk id="3" creationId="{98EB47C7-E6C6-FAD8-77A7-C46395D3A1C1}"/>
          </ac:spMkLst>
        </pc:spChg>
      </pc:sldChg>
      <pc:sldChg chg="modSp">
        <pc:chgData name="Projekti | Latviešu Pārstāvniecība Apvienotajā Karalistē" userId="S::projekti@latviesiem.org.uk::ef584753-26ee-4c90-b640-33be2cc84ca3" providerId="AD" clId="Web-{B52582E4-D6D4-5568-563B-7D24AF5B0086}" dt="2024-10-03T22:07:42.534" v="43" actId="20577"/>
        <pc:sldMkLst>
          <pc:docMk/>
          <pc:sldMk cId="3458920920" sldId="261"/>
        </pc:sldMkLst>
        <pc:spChg chg="mod">
          <ac:chgData name="Projekti | Latviešu Pārstāvniecība Apvienotajā Karalistē" userId="S::projekti@latviesiem.org.uk::ef584753-26ee-4c90-b640-33be2cc84ca3" providerId="AD" clId="Web-{B52582E4-D6D4-5568-563B-7D24AF5B0086}" dt="2024-10-03T22:07:42.534" v="43" actId="20577"/>
          <ac:spMkLst>
            <pc:docMk/>
            <pc:sldMk cId="3458920920" sldId="261"/>
            <ac:spMk id="3" creationId="{98EB47C7-E6C6-FAD8-77A7-C46395D3A1C1}"/>
          </ac:spMkLst>
        </pc:spChg>
      </pc:sldChg>
      <pc:sldChg chg="modSp">
        <pc:chgData name="Projekti | Latviešu Pārstāvniecība Apvienotajā Karalistē" userId="S::projekti@latviesiem.org.uk::ef584753-26ee-4c90-b640-33be2cc84ca3" providerId="AD" clId="Web-{B52582E4-D6D4-5568-563B-7D24AF5B0086}" dt="2024-10-03T22:38:11.131" v="445" actId="20577"/>
        <pc:sldMkLst>
          <pc:docMk/>
          <pc:sldMk cId="3299173503" sldId="265"/>
        </pc:sldMkLst>
        <pc:spChg chg="mod">
          <ac:chgData name="Projekti | Latviešu Pārstāvniecība Apvienotajā Karalistē" userId="S::projekti@latviesiem.org.uk::ef584753-26ee-4c90-b640-33be2cc84ca3" providerId="AD" clId="Web-{B52582E4-D6D4-5568-563B-7D24AF5B0086}" dt="2024-10-03T22:33:15.058" v="411" actId="20577"/>
          <ac:spMkLst>
            <pc:docMk/>
            <pc:sldMk cId="3299173503" sldId="265"/>
            <ac:spMk id="2" creationId="{ABEA0648-24D6-056A-D169-19C22CE06D75}"/>
          </ac:spMkLst>
        </pc:spChg>
        <pc:spChg chg="mod">
          <ac:chgData name="Projekti | Latviešu Pārstāvniecība Apvienotajā Karalistē" userId="S::projekti@latviesiem.org.uk::ef584753-26ee-4c90-b640-33be2cc84ca3" providerId="AD" clId="Web-{B52582E4-D6D4-5568-563B-7D24AF5B0086}" dt="2024-10-03T22:38:11.131" v="445" actId="20577"/>
          <ac:spMkLst>
            <pc:docMk/>
            <pc:sldMk cId="3299173503" sldId="265"/>
            <ac:spMk id="3" creationId="{98EB47C7-E6C6-FAD8-77A7-C46395D3A1C1}"/>
          </ac:spMkLst>
        </pc:spChg>
      </pc:sldChg>
      <pc:sldChg chg="del">
        <pc:chgData name="Projekti | Latviešu Pārstāvniecība Apvienotajā Karalistē" userId="S::projekti@latviesiem.org.uk::ef584753-26ee-4c90-b640-33be2cc84ca3" providerId="AD" clId="Web-{B52582E4-D6D4-5568-563B-7D24AF5B0086}" dt="2024-10-03T22:10:24.150" v="44"/>
        <pc:sldMkLst>
          <pc:docMk/>
          <pc:sldMk cId="2039620460" sldId="271"/>
        </pc:sldMkLst>
      </pc:sldChg>
    </pc:docChg>
  </pc:docChgLst>
  <pc:docChgLst>
    <pc:chgData name="Izglītība | Latviešu Pārstāvniecība Apvienotajā Karalistē" userId="S::izglitiba@latviesiem.org.uk::54d18aae-f4dc-482a-8aaf-656ceb5e9772" providerId="AD" clId="Web-{179D1148-31BA-00DD-7C22-18884AF8D4BC}"/>
    <pc:docChg chg="modSld">
      <pc:chgData name="Izglītība | Latviešu Pārstāvniecība Apvienotajā Karalistē" userId="S::izglitiba@latviesiem.org.uk::54d18aae-f4dc-482a-8aaf-656ceb5e9772" providerId="AD" clId="Web-{179D1148-31BA-00DD-7C22-18884AF8D4BC}" dt="2024-10-04T13:38:10.095" v="397" actId="1076"/>
      <pc:docMkLst>
        <pc:docMk/>
      </pc:docMkLst>
      <pc:sldChg chg="addSp modSp">
        <pc:chgData name="Izglītība | Latviešu Pārstāvniecība Apvienotajā Karalistē" userId="S::izglitiba@latviesiem.org.uk::54d18aae-f4dc-482a-8aaf-656ceb5e9772" providerId="AD" clId="Web-{179D1148-31BA-00DD-7C22-18884AF8D4BC}" dt="2024-10-04T13:38:10.095" v="397" actId="1076"/>
        <pc:sldMkLst>
          <pc:docMk/>
          <pc:sldMk cId="2139887509" sldId="260"/>
        </pc:sldMkLst>
        <pc:spChg chg="mod">
          <ac:chgData name="Izglītība | Latviešu Pārstāvniecība Apvienotajā Karalistē" userId="S::izglitiba@latviesiem.org.uk::54d18aae-f4dc-482a-8aaf-656ceb5e9772" providerId="AD" clId="Web-{179D1148-31BA-00DD-7C22-18884AF8D4BC}" dt="2024-10-04T13:38:10.095" v="397" actId="1076"/>
          <ac:spMkLst>
            <pc:docMk/>
            <pc:sldMk cId="2139887509" sldId="260"/>
            <ac:spMk id="3" creationId="{98EB47C7-E6C6-FAD8-77A7-C46395D3A1C1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179D1148-31BA-00DD-7C22-18884AF8D4BC}" dt="2024-10-04T13:38:02.782" v="396" actId="1076"/>
          <ac:spMkLst>
            <pc:docMk/>
            <pc:sldMk cId="2139887509" sldId="260"/>
            <ac:spMk id="7" creationId="{32678E97-D3A5-3AAA-122E-D9D7EFE484F8}"/>
          </ac:spMkLst>
        </pc:spChg>
        <pc:picChg chg="add mod modCrop">
          <ac:chgData name="Izglītība | Latviešu Pārstāvniecība Apvienotajā Karalistē" userId="S::izglitiba@latviesiem.org.uk::54d18aae-f4dc-482a-8aaf-656ceb5e9772" providerId="AD" clId="Web-{179D1148-31BA-00DD-7C22-18884AF8D4BC}" dt="2024-10-04T13:34:12.585" v="381" actId="1076"/>
          <ac:picMkLst>
            <pc:docMk/>
            <pc:sldMk cId="2139887509" sldId="260"/>
            <ac:picMk id="5" creationId="{390A8F2C-F906-2602-BF7B-AEB4C253CF01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179D1148-31BA-00DD-7C22-18884AF8D4BC}" dt="2024-10-04T13:34:05.679" v="379" actId="1076"/>
          <ac:picMkLst>
            <pc:docMk/>
            <pc:sldMk cId="2139887509" sldId="260"/>
            <ac:picMk id="6" creationId="{F81FCC49-07C9-6ACF-B811-98315BC2730B}"/>
          </ac:picMkLst>
        </pc:picChg>
      </pc:sldChg>
      <pc:sldChg chg="addSp delSp modSp">
        <pc:chgData name="Izglītība | Latviešu Pārstāvniecība Apvienotajā Karalistē" userId="S::izglitiba@latviesiem.org.uk::54d18aae-f4dc-482a-8aaf-656ceb5e9772" providerId="AD" clId="Web-{179D1148-31BA-00DD-7C22-18884AF8D4BC}" dt="2024-10-04T13:30:39.905" v="358" actId="1076"/>
        <pc:sldMkLst>
          <pc:docMk/>
          <pc:sldMk cId="1313602554" sldId="262"/>
        </pc:sldMkLst>
        <pc:spChg chg="add mod">
          <ac:chgData name="Izglītība | Latviešu Pārstāvniecība Apvienotajā Karalistē" userId="S::izglitiba@latviesiem.org.uk::54d18aae-f4dc-482a-8aaf-656ceb5e9772" providerId="AD" clId="Web-{179D1148-31BA-00DD-7C22-18884AF8D4BC}" dt="2024-10-04T13:30:39.905" v="358" actId="1076"/>
          <ac:spMkLst>
            <pc:docMk/>
            <pc:sldMk cId="1313602554" sldId="262"/>
            <ac:spMk id="4" creationId="{01B30DBC-1DDA-D905-1C67-0AAD45382C04}"/>
          </ac:spMkLst>
        </pc:spChg>
        <pc:spChg chg="add del">
          <ac:chgData name="Izglītība | Latviešu Pārstāvniecība Apvienotajā Karalistē" userId="S::izglitiba@latviesiem.org.uk::54d18aae-f4dc-482a-8aaf-656ceb5e9772" providerId="AD" clId="Web-{179D1148-31BA-00DD-7C22-18884AF8D4BC}" dt="2024-10-04T13:19:34.161" v="177"/>
          <ac:spMkLst>
            <pc:docMk/>
            <pc:sldMk cId="1313602554" sldId="262"/>
            <ac:spMk id="6" creationId="{5E0FC1D4-08BC-5167-FD1A-72567D4900A5}"/>
          </ac:spMkLst>
        </pc:spChg>
        <pc:spChg chg="mod">
          <ac:chgData name="Izglītība | Latviešu Pārstāvniecība Apvienotajā Karalistē" userId="S::izglitiba@latviesiem.org.uk::54d18aae-f4dc-482a-8aaf-656ceb5e9772" providerId="AD" clId="Web-{179D1148-31BA-00DD-7C22-18884AF8D4BC}" dt="2024-10-04T13:29:44.497" v="345" actId="1076"/>
          <ac:spMkLst>
            <pc:docMk/>
            <pc:sldMk cId="1313602554" sldId="262"/>
            <ac:spMk id="13" creationId="{6624B0FE-D264-E05C-F705-F9165AC2E286}"/>
          </ac:spMkLst>
        </pc:spChg>
        <pc:spChg chg="add mod">
          <ac:chgData name="Izglītība | Latviešu Pārstāvniecība Apvienotajā Karalistē" userId="S::izglitiba@latviesiem.org.uk::54d18aae-f4dc-482a-8aaf-656ceb5e9772" providerId="AD" clId="Web-{179D1148-31BA-00DD-7C22-18884AF8D4BC}" dt="2024-10-04T13:29:56.544" v="350" actId="14100"/>
          <ac:spMkLst>
            <pc:docMk/>
            <pc:sldMk cId="1313602554" sldId="262"/>
            <ac:spMk id="17" creationId="{052DB000-AC0E-EFB8-F7B6-AA22B8387D14}"/>
          </ac:spMkLst>
        </pc:spChg>
        <pc:picChg chg="mod modCrop">
          <ac:chgData name="Izglītība | Latviešu Pārstāvniecība Apvienotajā Karalistē" userId="S::izglitiba@latviesiem.org.uk::54d18aae-f4dc-482a-8aaf-656ceb5e9772" providerId="AD" clId="Web-{179D1148-31BA-00DD-7C22-18884AF8D4BC}" dt="2024-10-04T13:30:08.389" v="353" actId="1076"/>
          <ac:picMkLst>
            <pc:docMk/>
            <pc:sldMk cId="1313602554" sldId="262"/>
            <ac:picMk id="3" creationId="{39CA7173-BFBF-1FE0-61D5-4D3A58528A47}"/>
          </ac:picMkLst>
        </pc:picChg>
        <pc:picChg chg="mod modCrop">
          <ac:chgData name="Izglītība | Latviešu Pārstāvniecība Apvienotajā Karalistē" userId="S::izglitiba@latviesiem.org.uk::54d18aae-f4dc-482a-8aaf-656ceb5e9772" providerId="AD" clId="Web-{179D1148-31BA-00DD-7C22-18884AF8D4BC}" dt="2024-10-04T13:29:15.152" v="341" actId="1076"/>
          <ac:picMkLst>
            <pc:docMk/>
            <pc:sldMk cId="1313602554" sldId="262"/>
            <ac:picMk id="5" creationId="{4306B517-6F0E-3DF2-D0A9-3BDBC005ABEC}"/>
          </ac:picMkLst>
        </pc:picChg>
        <pc:picChg chg="mod modCrop">
          <ac:chgData name="Izglītība | Latviešu Pārstāvniecība Apvienotajā Karalistē" userId="S::izglitiba@latviesiem.org.uk::54d18aae-f4dc-482a-8aaf-656ceb5e9772" providerId="AD" clId="Web-{179D1148-31BA-00DD-7C22-18884AF8D4BC}" dt="2024-10-04T13:30:10.670" v="354" actId="1076"/>
          <ac:picMkLst>
            <pc:docMk/>
            <pc:sldMk cId="1313602554" sldId="262"/>
            <ac:picMk id="9" creationId="{407C1E7B-9A4E-7C3E-2E83-D6FC1D93CFC0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179D1148-31BA-00DD-7C22-18884AF8D4BC}" dt="2024-10-04T13:30:21.795" v="356" actId="1076"/>
          <ac:picMkLst>
            <pc:docMk/>
            <pc:sldMk cId="1313602554" sldId="262"/>
            <ac:picMk id="11" creationId="{D97073BD-9D1B-F0E9-1093-00883203BF1E}"/>
          </ac:picMkLst>
        </pc:picChg>
        <pc:picChg chg="add mod">
          <ac:chgData name="Izglītība | Latviešu Pārstāvniecība Apvienotajā Karalistē" userId="S::izglitiba@latviesiem.org.uk::54d18aae-f4dc-482a-8aaf-656ceb5e9772" providerId="AD" clId="Web-{179D1148-31BA-00DD-7C22-18884AF8D4BC}" dt="2024-10-04T13:30:23.905" v="357" actId="1076"/>
          <ac:picMkLst>
            <pc:docMk/>
            <pc:sldMk cId="1313602554" sldId="262"/>
            <ac:picMk id="15" creationId="{0BA09488-8671-7268-E0F9-69FBD888EBF8}"/>
          </ac:picMkLst>
        </pc:picChg>
      </pc:sldChg>
      <pc:sldChg chg="modSp">
        <pc:chgData name="Izglītība | Latviešu Pārstāvniecība Apvienotajā Karalistē" userId="S::izglitiba@latviesiem.org.uk::54d18aae-f4dc-482a-8aaf-656ceb5e9772" providerId="AD" clId="Web-{179D1148-31BA-00DD-7C22-18884AF8D4BC}" dt="2024-10-04T13:10:16.498" v="13" actId="20577"/>
        <pc:sldMkLst>
          <pc:docMk/>
          <pc:sldMk cId="3299173503" sldId="265"/>
        </pc:sldMkLst>
        <pc:spChg chg="mod">
          <ac:chgData name="Izglītība | Latviešu Pārstāvniecība Apvienotajā Karalistē" userId="S::izglitiba@latviesiem.org.uk::54d18aae-f4dc-482a-8aaf-656ceb5e9772" providerId="AD" clId="Web-{179D1148-31BA-00DD-7C22-18884AF8D4BC}" dt="2024-10-04T13:10:16.498" v="13" actId="20577"/>
          <ac:spMkLst>
            <pc:docMk/>
            <pc:sldMk cId="3299173503" sldId="265"/>
            <ac:spMk id="3" creationId="{98EB47C7-E6C6-FAD8-77A7-C46395D3A1C1}"/>
          </ac:spMkLst>
        </pc:spChg>
      </pc:sldChg>
      <pc:sldChg chg="modSp">
        <pc:chgData name="Izglītība | Latviešu Pārstāvniecība Apvienotajā Karalistē" userId="S::izglitiba@latviesiem.org.uk::54d18aae-f4dc-482a-8aaf-656ceb5e9772" providerId="AD" clId="Web-{179D1148-31BA-00DD-7C22-18884AF8D4BC}" dt="2024-10-04T13:11:53.674" v="14" actId="1076"/>
        <pc:sldMkLst>
          <pc:docMk/>
          <pc:sldMk cId="2069130008" sldId="272"/>
        </pc:sldMkLst>
        <pc:picChg chg="mod">
          <ac:chgData name="Izglītība | Latviešu Pārstāvniecība Apvienotajā Karalistē" userId="S::izglitiba@latviesiem.org.uk::54d18aae-f4dc-482a-8aaf-656ceb5e9772" providerId="AD" clId="Web-{179D1148-31BA-00DD-7C22-18884AF8D4BC}" dt="2024-10-04T13:11:53.674" v="14" actId="1076"/>
          <ac:picMkLst>
            <pc:docMk/>
            <pc:sldMk cId="2069130008" sldId="272"/>
            <ac:picMk id="6" creationId="{B8569D7F-8B43-727B-60E3-24EAEFBB3F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2F9EF-A09E-26E5-6B2F-543AB9A6B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7BCBB3-C575-1119-742F-0F323654A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1EC2B-66A4-C4E0-9461-4437F3E38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A9C9-FBE4-CA8F-8B75-CAC8CFA7E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ABB15-243D-3F5E-C711-29056979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27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53B50-809F-FE84-870E-D5593448D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3ED5F-D586-8651-1962-4C2880E8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A27AA-4CFD-A7CD-C0BA-BD12CD57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3952-2858-13D4-62CF-AACB8A687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478A9-DA1B-C3BE-23FF-F0F23764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078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53C7D-0D1F-250E-7ACE-5FB049DD9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EA92A-0A3E-5A40-3176-A66077DD6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C6264-ACEE-1249-DA6D-4E1A1982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BB1B5-E9AB-E9CE-73BA-74122543D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34040-33A3-1592-7199-8AB85FE8F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227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042E-EF62-10CD-CA66-9FEFEE0DF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A345B-BF1D-AC15-83C8-D9647732A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7ED2B-13E7-7B50-B993-ABE573186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4937B-7A55-6289-B07D-037C72CB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0FADA-7A29-A657-E12F-4DF9F403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725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47ED3-FF97-0990-AAFE-9FA1E6364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D9116-3C93-1129-9C3F-7FCCF19E6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0ABB4-721B-9EE5-E1FA-75D6DC480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A2AE8-27F3-37E9-500C-8312A876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A3EC9-5700-88B6-46E9-9F617256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966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6D09-394F-008A-3079-884306E8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F7186-1458-2634-C0AB-51518B05B4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08E7E-A1F9-0103-E7F1-A13BB351C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6338D-B19E-53C7-AF52-D70CCAE4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25FEE-79F2-2187-F35E-9402DDF38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1B7A9-EBC2-0534-EF64-9DAF6A25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853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BC38A-E3A2-B1E7-BB26-CDCD68FC5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B5DB5-97B4-718F-1352-BA8F274CA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890B2-9924-71DF-CA02-0E7BDC6D9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9E6ABB-86AC-740A-BD8F-97545D82E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8EC74B-1535-99D5-C5DF-1D9EC73BD0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C98751-D054-8722-DD6F-B7A534512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FE8C50-62AE-3354-9B76-45A07162A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58CD13-6698-1A23-F0BC-5C9C3F38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9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B333B-BC0D-4216-5951-A311CAF43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6B450-FF45-C5FF-539F-5C02B4D3B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B209D3-6ECA-9A8D-2287-70314611D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65E909-C68D-4C30-B8CC-4C24741F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176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ED636-74D3-34C2-23BA-B638506D6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AD2DE7-DBE1-306A-08CE-E445FA41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426F2-B176-29BE-F4FC-59106011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163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F917C-5D33-B45D-1730-C18D15D0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D52F1-8B0D-1552-9C68-A6B2BC023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E7B5D-12BB-0252-0454-315C8927C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02F31-5272-6EDE-51FF-067794A9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B6B41-3A1B-1184-50A3-1150BAAA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25E9A-E064-216B-D8E1-F0B602275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983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C989-255E-53E3-DAE6-799EEAB6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A8BE8-452A-ACCD-4D99-8F0C631A2C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23DE1-710E-C4ED-B5A2-F73CB4875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82BD2-6FFC-CC6E-B3C4-15C79F78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97161-96B8-BB5A-7697-202D54C9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065BC-F974-3D95-7E41-9169BA2A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277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87B370-4676-0FCE-E54C-C171F9D43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FD8EF-607B-5C01-4A9E-F62F54862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25DC-B2E3-79A8-D0C8-8D15D8B75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7EF78-F833-46DB-8DE6-44E8E16B1A03}" type="datetimeFigureOut">
              <a:rPr lang="lv-LV" smtClean="0"/>
              <a:t>04.10.2024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F144-D021-62A9-9907-F6E83B9F8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697AA-DE2B-A33E-7CAA-4E46AFCF1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C5B9B-BF64-46BA-BF88-CF591026ED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157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biletes.co.uk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viesiem.org.uk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latviesiem.org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8F7A1B4B-550D-93A5-FDF5-045423C56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0" y="345232"/>
            <a:ext cx="9943380" cy="345532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B8916B-6B8D-C366-3A6D-09365A2DA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481" y="4410673"/>
            <a:ext cx="8129017" cy="461775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lv-LV" sz="2000" b="1" u="sng"/>
              <a:t>2024. gada 5.oktobris, Londona, LR Vēstniecība AK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411E4EB-6D29-47C6-93B3-2079AB521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74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63" y="1088410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LPAK kā </a:t>
            </a:r>
            <a:br>
              <a:rPr lang="lv-LV" sz="4000">
                <a:solidFill>
                  <a:srgbClr val="FFFFFF"/>
                </a:solidFill>
              </a:rPr>
            </a:br>
            <a:r>
              <a:rPr lang="lv-LV" sz="4000">
                <a:solidFill>
                  <a:srgbClr val="FFFFFF"/>
                </a:solidFill>
              </a:rPr>
              <a:t>JUMTA ORGANIZĀCIJA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831" y="1278432"/>
            <a:ext cx="6555347" cy="33568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sz="2000"/>
              <a:t>Latviešu biedrība  </a:t>
            </a:r>
            <a:endParaRPr lang="lv-LV" sz="2000">
              <a:ea typeface="Calibri"/>
              <a:cs typeface="Calibri"/>
            </a:endParaRPr>
          </a:p>
          <a:p>
            <a:r>
              <a:rPr lang="lv-LV" sz="2000"/>
              <a:t>Reģistrēta vai nereģistrēta organizācija </a:t>
            </a:r>
            <a:endParaRPr lang="lv-LV" sz="2000">
              <a:ea typeface="Calibri"/>
              <a:cs typeface="Calibri"/>
            </a:endParaRPr>
          </a:p>
          <a:p>
            <a:r>
              <a:rPr lang="lv-LV" sz="2000"/>
              <a:t>Domubiedru grupa </a:t>
            </a:r>
            <a:endParaRPr lang="lv-LV" sz="2000">
              <a:ea typeface="Calibri"/>
              <a:cs typeface="Calibri"/>
            </a:endParaRPr>
          </a:p>
          <a:p>
            <a:r>
              <a:rPr lang="lv-LV" sz="2000"/>
              <a:t>Nevalstiskā organizācija  </a:t>
            </a:r>
            <a:endParaRPr lang="lv-LV" sz="2000">
              <a:ea typeface="Calibri"/>
              <a:cs typeface="Calibri"/>
            </a:endParaRPr>
          </a:p>
          <a:p>
            <a:r>
              <a:rPr lang="lv-LV" sz="2000"/>
              <a:t>Medijs </a:t>
            </a:r>
            <a:endParaRPr lang="lv-LV" sz="2000">
              <a:ea typeface="Calibri"/>
              <a:cs typeface="Calibri"/>
            </a:endParaRPr>
          </a:p>
          <a:p>
            <a:r>
              <a:rPr lang="lv-LV" sz="2000"/>
              <a:t>Jebkurš latvietis Apvienotajā Karalistē</a:t>
            </a:r>
            <a:endParaRPr lang="lv-LV" sz="2000">
              <a:ea typeface="Calibri"/>
              <a:cs typeface="Calibri"/>
            </a:endParaRPr>
          </a:p>
          <a:p>
            <a:pPr marL="0" indent="0">
              <a:buNone/>
            </a:pPr>
            <a:endParaRPr lang="lv-LV" sz="2000" i="1"/>
          </a:p>
          <a:p>
            <a:pPr marL="0" indent="0">
              <a:buNone/>
            </a:pPr>
            <a:endParaRPr lang="lv-LV" sz="2000" i="1">
              <a:solidFill>
                <a:srgbClr val="FF0000"/>
              </a:solidFill>
              <a:ea typeface="Calibri"/>
              <a:cs typeface="Calibri"/>
            </a:endParaRPr>
          </a:p>
          <a:p>
            <a:endParaRPr lang="lv-LV" sz="200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B72CB23-9E7A-8A67-6705-CC8DC2D90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5" name="Picture 4" descr="Dominoes falling in a row">
            <a:extLst>
              <a:ext uri="{FF2B5EF4-FFF2-40B4-BE49-F238E27FC236}">
                <a16:creationId xmlns:a16="http://schemas.microsoft.com/office/drawing/2014/main" id="{8BA17A68-32EE-71B6-3CA1-02D2A1B58A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169" r="-830" b="7936"/>
          <a:stretch/>
        </p:blipFill>
        <p:spPr>
          <a:xfrm>
            <a:off x="8660227" y="4627638"/>
            <a:ext cx="3067616" cy="18330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7D791C-6E30-B16B-5377-EE1CA9DFA5BA}"/>
              </a:ext>
            </a:extLst>
          </p:cNvPr>
          <p:cNvSpPr txBox="1"/>
          <p:nvPr/>
        </p:nvSpPr>
        <p:spPr>
          <a:xfrm>
            <a:off x="4627638" y="4627638"/>
            <a:ext cx="3843865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000" i="1"/>
              <a:t>Visi, kas ir ieinteresēti piedalīties organizācijas darbā, dalīties pieredzē un zināšanās, kā arī sniegt ieguldījumu svarīgos lēmumu pieņemšanas procesos.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6ED362-DC63-8153-0D92-8028C24AC6CD}"/>
              </a:ext>
            </a:extLst>
          </p:cNvPr>
          <p:cNvSpPr txBox="1"/>
          <p:nvPr/>
        </p:nvSpPr>
        <p:spPr>
          <a:xfrm>
            <a:off x="4784877" y="515257"/>
            <a:ext cx="505338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000" b="1"/>
              <a:t>Par LPAK biedru var kļūt: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58920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" y="3732245"/>
            <a:ext cx="3442806" cy="693999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LPAK kā PĀRSTĀVNIECĪBA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5306" y="1184051"/>
            <a:ext cx="7053431" cy="35499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lv-LV" sz="2000" b="0" i="0" u="none" strike="noStrike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Eiropas Latviešu apvienība (</a:t>
            </a:r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ELA)</a:t>
            </a: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 </a:t>
            </a:r>
            <a:r>
              <a:rPr lang="lv-LV" sz="20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LPAK kā </a:t>
            </a:r>
            <a:r>
              <a:rPr lang="lv-LV" sz="2000" u="sng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biedrorganizācija</a:t>
            </a: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kuru pārstāv Kristīne Krauze, kura ieņem ELA valdes priekšsēdētājas vietnieces amatu </a:t>
            </a:r>
            <a:endParaRPr lang="lv-LV" sz="20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Pasaules Brīvo Latviešu apvienība (PBLA) </a:t>
            </a:r>
          </a:p>
          <a:p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Diasporas </a:t>
            </a: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K</a:t>
            </a:r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onsultatīvā padome (DKP) </a:t>
            </a:r>
          </a:p>
          <a:p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LR valsts institūcijās </a:t>
            </a:r>
          </a:p>
          <a:p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</a:t>
            </a:r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ašvaldībās AK  </a:t>
            </a: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9676398-0BF4-B12E-B482-BD3980D73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5" name="Picture 4" descr="A purple rectangular object with a blue rectangle&#10;&#10;Description automatically generated">
            <a:extLst>
              <a:ext uri="{FF2B5EF4-FFF2-40B4-BE49-F238E27FC236}">
                <a16:creationId xmlns:a16="http://schemas.microsoft.com/office/drawing/2014/main" id="{390A8F2C-F906-2602-BF7B-AEB4C253CF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271" b="-383"/>
          <a:stretch/>
        </p:blipFill>
        <p:spPr>
          <a:xfrm>
            <a:off x="6634124" y="5365995"/>
            <a:ext cx="599611" cy="930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1FCC49-07C9-6ACF-B811-98315BC27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188" y="5441138"/>
            <a:ext cx="1760756" cy="7870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678E97-D3A5-3AAA-122E-D9D7EFE484F8}"/>
              </a:ext>
            </a:extLst>
          </p:cNvPr>
          <p:cNvSpPr txBox="1"/>
          <p:nvPr/>
        </p:nvSpPr>
        <p:spPr>
          <a:xfrm>
            <a:off x="4772780" y="648304"/>
            <a:ext cx="63233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400" b="1"/>
              <a:t>Iespēja tikt pārstāvētiem un būt sadzirdētiem: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2139887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81" y="3732245"/>
            <a:ext cx="3455297" cy="644032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VIENOTA INFORMĀCIJAS PLATFORMA UN SADARBĪBAS PARTNERI</a:t>
            </a:r>
            <a:endParaRPr lang="lv-LV" sz="4000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06B517-6F0E-3DF2-D0A9-3BDBC005A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882" r="1980" b="-9060"/>
          <a:stretch/>
        </p:blipFill>
        <p:spPr>
          <a:xfrm>
            <a:off x="5641277" y="866729"/>
            <a:ext cx="4492115" cy="956706"/>
          </a:xfr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10CCC8D-2525-E0A4-969F-331CA8417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3" name="Picture 2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39CA7173-BFBF-1FE0-61D5-4D3A58528A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577" r="220" b="28295"/>
          <a:stretch/>
        </p:blipFill>
        <p:spPr>
          <a:xfrm>
            <a:off x="5921148" y="2797107"/>
            <a:ext cx="5144417" cy="2186412"/>
          </a:xfrm>
          <a:prstGeom prst="rect">
            <a:avLst/>
          </a:prstGeom>
        </p:spPr>
      </p:pic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07C1E7B-9A4E-7C3E-2E83-D6FC1D93CF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52" t="6926" r="7792" b="5082"/>
          <a:stretch/>
        </p:blipFill>
        <p:spPr>
          <a:xfrm>
            <a:off x="4619320" y="2988518"/>
            <a:ext cx="1480245" cy="14792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24B0FE-D264-E05C-F705-F9165AC2E286}"/>
              </a:ext>
            </a:extLst>
          </p:cNvPr>
          <p:cNvSpPr txBox="1"/>
          <p:nvPr/>
        </p:nvSpPr>
        <p:spPr>
          <a:xfrm>
            <a:off x="4261604" y="278598"/>
            <a:ext cx="696389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q"/>
            </a:pPr>
            <a:r>
              <a:rPr lang="lv-LV" sz="2400"/>
              <a:t>Ziņas sadarbībā ar </a:t>
            </a:r>
            <a:r>
              <a:rPr lang="lv-LV" sz="2400" u="sng"/>
              <a:t>Latviesi.com </a:t>
            </a:r>
            <a:endParaRPr lang="en-US" sz="2400" u="sng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30DBC-1DDA-D905-1C67-0AAD45382C04}"/>
              </a:ext>
            </a:extLst>
          </p:cNvPr>
          <p:cNvSpPr txBox="1"/>
          <p:nvPr/>
        </p:nvSpPr>
        <p:spPr>
          <a:xfrm>
            <a:off x="4268940" y="4905125"/>
            <a:ext cx="711379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q"/>
            </a:pPr>
            <a:r>
              <a:rPr lang="lv-LV" sz="2400" u="sng"/>
              <a:t>Latviešu Izglītības Fonds Lielbritānijā (LIFL)</a:t>
            </a:r>
            <a:endParaRPr lang="en-US" sz="2400" u="sng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lv-LV" sz="2400" u="sng">
                <a:ea typeface="Calibri" panose="020F0502020204030204"/>
                <a:cs typeface="Calibri" panose="020F0502020204030204"/>
              </a:rPr>
              <a:t>Daugavas Vanagu Fonds (DVF)</a:t>
            </a:r>
          </a:p>
        </p:txBody>
      </p:sp>
      <p:pic>
        <p:nvPicPr>
          <p:cNvPr id="11" name="Picture 10" descr="DVF jpg.png">
            <a:extLst>
              <a:ext uri="{FF2B5EF4-FFF2-40B4-BE49-F238E27FC236}">
                <a16:creationId xmlns:a16="http://schemas.microsoft.com/office/drawing/2014/main" id="{D97073BD-9D1B-F0E9-1093-00883203B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2242" y="5526064"/>
            <a:ext cx="1290562" cy="1340757"/>
          </a:xfrm>
          <a:prstGeom prst="rect">
            <a:avLst/>
          </a:prstGeom>
        </p:spPr>
      </p:pic>
      <p:pic>
        <p:nvPicPr>
          <p:cNvPr id="15" name="Picture 14" descr="LOGO LifL - Big.jpg">
            <a:extLst>
              <a:ext uri="{FF2B5EF4-FFF2-40B4-BE49-F238E27FC236}">
                <a16:creationId xmlns:a16="http://schemas.microsoft.com/office/drawing/2014/main" id="{0BA09488-8671-7268-E0F9-69FBD888EB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6058" y="5528596"/>
            <a:ext cx="1454172" cy="12315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2DB000-AC0E-EFB8-F7B6-AA22B8387D14}"/>
              </a:ext>
            </a:extLst>
          </p:cNvPr>
          <p:cNvSpPr txBox="1"/>
          <p:nvPr/>
        </p:nvSpPr>
        <p:spPr>
          <a:xfrm>
            <a:off x="4264781" y="2087637"/>
            <a:ext cx="725472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q"/>
            </a:pPr>
            <a:r>
              <a:rPr lang="lv-LV" sz="2400"/>
              <a:t> Biļešu tirdzniecības platforma latviešu pasākumiem Apvienotajā Karalistē - </a:t>
            </a:r>
            <a:r>
              <a:rPr lang="lv-LV" sz="2400" u="sng">
                <a:solidFill>
                  <a:srgbClr val="0563C1"/>
                </a:solidFill>
                <a:cs typeface="Arial"/>
                <a:hlinkClick r:id="rId8"/>
              </a:rPr>
              <a:t>biletes.co.uk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13602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D5799B-08FF-0B9D-D504-5C5559D44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6840" y="176371"/>
            <a:ext cx="10338319" cy="65052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2169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ulticultural girls hugging">
            <a:extLst>
              <a:ext uri="{FF2B5EF4-FFF2-40B4-BE49-F238E27FC236}">
                <a16:creationId xmlns:a16="http://schemas.microsoft.com/office/drawing/2014/main" id="{497B46E4-061C-5B56-E41A-6018BB448A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90" b="1"/>
          <a:stretch/>
        </p:blipFill>
        <p:spPr>
          <a:xfrm>
            <a:off x="3165140" y="37881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3" name="Picture 12" descr="Student studying in library">
            <a:extLst>
              <a:ext uri="{FF2B5EF4-FFF2-40B4-BE49-F238E27FC236}">
                <a16:creationId xmlns:a16="http://schemas.microsoft.com/office/drawing/2014/main" id="{8CB212BD-0C35-593D-5D9E-F07F475058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06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lv-LV" sz="2800"/>
              <a:t>KĀPĒC KĻŪT PAR LPAK BIEDRU?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32" y="2137616"/>
            <a:ext cx="3397890" cy="265277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lv-LV" sz="1600" b="0" i="0" u="none" strike="noStrike"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pPr fontAlgn="base"/>
            <a:r>
              <a:rPr lang="lv-LV" sz="2400" dirty="0">
                <a:ea typeface="+mn-lt"/>
                <a:cs typeface="+mn-lt"/>
              </a:rPr>
              <a:t>Dalība modernā, progresīvā </a:t>
            </a:r>
            <a:r>
              <a:rPr lang="lv-LV" sz="2400" b="0" i="0" u="none" strike="noStrike" dirty="0">
                <a:effectLst/>
                <a:ea typeface="+mn-lt"/>
                <a:cs typeface="+mn-lt"/>
              </a:rPr>
              <a:t>un </a:t>
            </a:r>
            <a:r>
              <a:rPr lang="lv-LV" sz="2400" dirty="0">
                <a:ea typeface="+mn-lt"/>
                <a:cs typeface="+mn-lt"/>
              </a:rPr>
              <a:t>demokrātiskā organizācijā</a:t>
            </a:r>
            <a:r>
              <a:rPr lang="lv-LV" sz="2400" b="0" i="0" u="none" strike="noStrike" dirty="0">
                <a:effectLst/>
                <a:ea typeface="+mn-lt"/>
                <a:cs typeface="+mn-lt"/>
              </a:rPr>
              <a:t>, </a:t>
            </a:r>
            <a:r>
              <a:rPr lang="lv-LV" sz="2400" dirty="0">
                <a:ea typeface="+mn-lt"/>
                <a:cs typeface="+mn-lt"/>
              </a:rPr>
              <a:t>kuras dalībnieki tiek pārstāvēti un sadzirdēti</a:t>
            </a:r>
            <a:r>
              <a:rPr lang="lv-LV" sz="2400" b="0" i="0" u="none" strike="noStrike" dirty="0">
                <a:effectLst/>
                <a:ea typeface="+mn-lt"/>
                <a:cs typeface="+mn-lt"/>
              </a:rPr>
              <a:t>.</a:t>
            </a:r>
            <a:endParaRPr lang="lv-LV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lv-LV" sz="2400" dirty="0">
              <a:ea typeface="Calibri"/>
              <a:cs typeface="Calibri"/>
            </a:endParaRPr>
          </a:p>
          <a:p>
            <a:pPr>
              <a:spcBef>
                <a:spcPts val="0"/>
              </a:spcBef>
            </a:pPr>
            <a:endParaRPr lang="lv-LV" sz="1600">
              <a:ea typeface="Calibri"/>
              <a:cs typeface="Calibri"/>
            </a:endParaRPr>
          </a:p>
          <a:p>
            <a:pPr marL="0" indent="0" fontAlgn="base">
              <a:spcBef>
                <a:spcPts val="0"/>
              </a:spcBef>
              <a:buNone/>
            </a:pPr>
            <a:endParaRPr lang="lv-LV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3B0BA4-FCC6-8587-7E23-ED5F69D140B7}"/>
              </a:ext>
            </a:extLst>
          </p:cNvPr>
          <p:cNvSpPr txBox="1"/>
          <p:nvPr/>
        </p:nvSpPr>
        <p:spPr>
          <a:xfrm>
            <a:off x="8389256" y="878114"/>
            <a:ext cx="366243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lv-LV" sz="2400" dirty="0"/>
              <a:t>Tīklošanās starp </a:t>
            </a:r>
            <a:r>
              <a:rPr lang="lv-LV" sz="2400" err="1"/>
              <a:t>biedrorganizācijām</a:t>
            </a:r>
            <a:r>
              <a:rPr lang="lv-LV" sz="2400" dirty="0"/>
              <a:t>, veicinot sadarbību un pieredzes apmaiņu.</a:t>
            </a:r>
            <a:endParaRPr lang="en-US" sz="24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9383BE-6B13-C9AE-E18A-BB9F74940E7D}"/>
              </a:ext>
            </a:extLst>
          </p:cNvPr>
          <p:cNvSpPr txBox="1"/>
          <p:nvPr/>
        </p:nvSpPr>
        <p:spPr>
          <a:xfrm>
            <a:off x="4155924" y="4010781"/>
            <a:ext cx="342053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lv-LV" sz="2400"/>
              <a:t>Dažāda veida atbalsts (informatīvs, konsultatīvs, finansiāls, juridisks, kā arī palīdzība projektu finanšu apgūšanā).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1" name="Content Placeholder 4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7B91D6A8-0241-85C9-7590-D642DA81B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6" y="5075658"/>
            <a:ext cx="3268395" cy="101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85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5074024"/>
            <a:ext cx="10109199" cy="5980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LPAK Valde</a:t>
            </a:r>
            <a:endParaRPr lang="lv-LV" sz="3600">
              <a:solidFill>
                <a:srgbClr val="FF0000"/>
              </a:solidFill>
              <a:ea typeface="Calibri Light"/>
              <a:cs typeface="Calibri Light"/>
            </a:endParaRPr>
          </a:p>
        </p:txBody>
      </p:sp>
      <p:cxnSp>
        <p:nvCxnSpPr>
          <p:cNvPr id="36" name="Straight Connector 29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481151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 descr="A collage of women with text&#10;&#10;Description automatically generated">
            <a:extLst>
              <a:ext uri="{FF2B5EF4-FFF2-40B4-BE49-F238E27FC236}">
                <a16:creationId xmlns:a16="http://schemas.microsoft.com/office/drawing/2014/main" id="{2464632A-0F0B-E41C-B673-3D52A36E6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139464"/>
            <a:ext cx="11695625" cy="4242034"/>
          </a:xfrm>
        </p:spPr>
      </p:pic>
      <p:pic>
        <p:nvPicPr>
          <p:cNvPr id="3" name="Picture 2" descr="A red and white logo&#10;&#10;Description automatically generated">
            <a:extLst>
              <a:ext uri="{FF2B5EF4-FFF2-40B4-BE49-F238E27FC236}">
                <a16:creationId xmlns:a16="http://schemas.microsoft.com/office/drawing/2014/main" id="{D169B697-B568-0C97-D5BF-BD061F9C6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7254" y="3557103"/>
            <a:ext cx="402535" cy="60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54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qr code with a logo&#10;&#10;Description automatically generated">
            <a:extLst>
              <a:ext uri="{FF2B5EF4-FFF2-40B4-BE49-F238E27FC236}">
                <a16:creationId xmlns:a16="http://schemas.microsoft.com/office/drawing/2014/main" id="{DE71BB54-ACF5-BE44-CCD2-7975852CD5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2" r="12700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lv-LV" sz="4000"/>
              <a:t>SAZINIES AR MUMS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rtl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0" i="0" u="none" strike="noStrike">
                <a:effectLst/>
                <a:latin typeface="Calibri"/>
                <a:ea typeface="Calibri"/>
                <a:cs typeface="Calibri"/>
                <a:hlinkClick r:id="rId3"/>
              </a:rPr>
              <a:t>www.latviesiem.org.uk</a:t>
            </a:r>
            <a:endParaRPr lang="lv-LV" sz="2000">
              <a:latin typeface="Calibri"/>
              <a:ea typeface="Calibri"/>
              <a:cs typeface="Calibri"/>
            </a:endParaRPr>
          </a:p>
          <a:p>
            <a:pPr marL="0" indent="0" rtl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0" i="0" u="none" strike="noStrike">
                <a:effectLst/>
                <a:latin typeface="Calibri"/>
                <a:ea typeface="Calibri"/>
                <a:cs typeface="Calibri"/>
                <a:hlinkClick r:id="rId4"/>
              </a:rPr>
              <a:t>info@latviesiem.org.uk</a:t>
            </a:r>
            <a:r>
              <a:rPr lang="lv-LV" sz="2000" b="0" i="0" u="none" strike="noStrike">
                <a:effectLst/>
                <a:latin typeface="Calibri"/>
                <a:ea typeface="Calibri"/>
                <a:cs typeface="Calibri"/>
              </a:rPr>
              <a:t> </a:t>
            </a:r>
          </a:p>
          <a:p>
            <a:pPr marL="0" indent="0" rtl="0" fontAlgn="base">
              <a:spcBef>
                <a:spcPts val="0"/>
              </a:spcBef>
              <a:spcAft>
                <a:spcPts val="600"/>
              </a:spcAft>
              <a:buNone/>
            </a:pPr>
            <a:endParaRPr lang="lv-LV" sz="2000" b="0" i="0" u="none" strike="noStrike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7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63" y="1088410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Latviešu pārstāvniecība Apvienotajā Karalistē </a:t>
            </a:r>
            <a:br>
              <a:rPr lang="lv-LV" sz="4000">
                <a:solidFill>
                  <a:srgbClr val="FFFFFF"/>
                </a:solidFill>
              </a:rPr>
            </a:br>
            <a:r>
              <a:rPr lang="lv-LV" sz="4000" b="1" i="1">
                <a:solidFill>
                  <a:srgbClr val="FFFFFF"/>
                </a:solidFill>
              </a:rPr>
              <a:t>LPAK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1447766"/>
            <a:ext cx="6688395" cy="5196277"/>
          </a:xfrm>
        </p:spPr>
        <p:txBody>
          <a:bodyPr anchor="ctr">
            <a:normAutofit/>
          </a:bodyPr>
          <a:lstStyle/>
          <a:p>
            <a:r>
              <a:rPr lang="lv-LV" sz="2000" dirty="0"/>
              <a:t>AK reģistrēta </a:t>
            </a:r>
            <a:r>
              <a:rPr lang="lv-LV" sz="2000" dirty="0" err="1"/>
              <a:t>biedrorganizācija</a:t>
            </a:r>
            <a:r>
              <a:rPr lang="lv-LV" sz="2000" dirty="0"/>
              <a:t>, kuras mērķis ir pārstāvēt AK dzīvojošo latviešu intereses un uzlabot viņu dzīves kvalitāti nacionālajā un starptautiskajā līmenī </a:t>
            </a:r>
          </a:p>
          <a:p>
            <a:r>
              <a:rPr lang="lv-LV" sz="2000" dirty="0"/>
              <a:t>LPAK misija ir pulcēt un līdzdarboties ar tautiešiem, lai kopīgiem spēkiem saglabātu savu nacionālo identitāti, latviešu valodu un kultūras mantojumu </a:t>
            </a:r>
            <a:endParaRPr lang="lv-LV" sz="2000" dirty="0">
              <a:ea typeface="Calibri"/>
              <a:cs typeface="Calibri"/>
            </a:endParaRPr>
          </a:p>
          <a:p>
            <a:r>
              <a:rPr lang="lv-LV" sz="2000" dirty="0"/>
              <a:t>LPAK nodrošina draudzīgu vidi, kur latviešiem sanākt kopā un veidot kopienas, piedalīties kultūras un sabiedriskajās aktivitātēs, integrēties, mācīties un piekļūt kvalitatīvai aktuālajai informācijai </a:t>
            </a:r>
            <a:endParaRPr lang="lv-LV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lv-LV" sz="20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lv-LV" sz="2000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162E830-BB41-BD0F-D610-2F868E473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6" name="Content Placeholder 4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81C695AE-2462-1CEF-CFC8-8B8927115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009" y="189183"/>
            <a:ext cx="3691729" cy="129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5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93" y="3704045"/>
            <a:ext cx="3201366" cy="631695"/>
          </a:xfrm>
        </p:spPr>
        <p:txBody>
          <a:bodyPr anchor="b">
            <a:normAutofit fontScale="90000"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LPAK NOZARES:</a:t>
            </a:r>
            <a:br>
              <a:rPr lang="lv-LV" sz="4000">
                <a:solidFill>
                  <a:srgbClr val="FFFFFF"/>
                </a:solidFill>
                <a:ea typeface="Calibri Light"/>
                <a:cs typeface="Calibri Light"/>
              </a:rPr>
            </a:br>
            <a:r>
              <a:rPr lang="lv-LV" sz="4000">
                <a:solidFill>
                  <a:srgbClr val="FFFFFF"/>
                </a:solidFill>
              </a:rPr>
              <a:t>PRIORITĀTES UN PADARĪTAIS 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1117" y="867195"/>
            <a:ext cx="7571346" cy="5994898"/>
          </a:xfrm>
        </p:spPr>
        <p:txBody>
          <a:bodyPr anchor="ctr"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lv-LV" sz="2000" b="0">
              <a:effectLst/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lv-LV" sz="21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Sociālā palīdzība - informācijas pieejamība latviešu valodā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Sports – sporta aktivitāšu veicināšana, sporta spēles</a:t>
            </a:r>
            <a:endParaRPr lang="lv-LV" sz="2000" b="0" dirty="0">
              <a:effectLst/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Jaunieši</a:t>
            </a: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 kā saglabāt interesi par latvisko jauniešos?</a:t>
            </a:r>
            <a:endParaRPr lang="lv-LV" sz="2000" b="0" dirty="0">
              <a:effectLst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Biznesa un uzņēmēju tīklošanās</a:t>
            </a: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 informācijas apmaiņa</a:t>
            </a:r>
            <a:endParaRPr lang="lv-LV" sz="2000" b="0" dirty="0">
              <a:effectLst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Arhīvs / bibliotēka</a:t>
            </a: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 dokumentu </a:t>
            </a:r>
            <a:r>
              <a:rPr lang="lv-LV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digitalizācija</a:t>
            </a:r>
            <a:endParaRPr lang="lv-LV" sz="2000" b="0" dirty="0" err="1">
              <a:effectLst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Draudzes </a:t>
            </a: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</a:t>
            </a:r>
            <a:r>
              <a:rPr lang="lv-LV" sz="20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</a:t>
            </a:r>
            <a:r>
              <a:rPr lang="lv-LV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dievkalpojumu pieejamība latviešu valodā</a:t>
            </a:r>
            <a:endParaRPr lang="lv-LV" sz="2000" b="0">
              <a:effectLst/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Kas notiek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Latvijā </a:t>
            </a: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aizsardzība, </a:t>
            </a:r>
            <a:r>
              <a:rPr lang="lv-LV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remigrācijas</a:t>
            </a:r>
            <a:r>
              <a:rPr lang="lv-LV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informācijas pieejamība, aktuālais AK iedzīvotājiem</a:t>
            </a:r>
            <a:endParaRPr lang="lv-LV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solidFill>
                  <a:srgbClr val="000000"/>
                </a:solidFill>
                <a:ea typeface="Calibri"/>
                <a:cs typeface="Calibri"/>
              </a:rPr>
              <a:t>Kultūra: mūzika, dejas, teātri, izstādes, sarīkojumi, citi ;     Ikgadējās AK Kultūras dienas, ELKS III</a:t>
            </a:r>
            <a:endParaRPr lang="lv-LV" sz="2000" b="0" dirty="0">
              <a:solidFill>
                <a:srgbClr val="000000"/>
              </a:solidFill>
              <a:effectLst/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solidFill>
                  <a:srgbClr val="000000"/>
                </a:solidFill>
                <a:ea typeface="Calibri"/>
                <a:cs typeface="Calibri"/>
              </a:rPr>
              <a:t>Izglītība - bērni un jaunieši, latviešu valodas apguve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lv-LV" sz="2000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7" name="Content Placeholder 4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810C15D4-F41C-1626-8C51-7E71BEE4F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157" y="176691"/>
            <a:ext cx="2592451" cy="8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7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3" r="20739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11" name="Picture 10" descr="A group of people standing in front of a brick building&#10;&#10;Description automatically generated">
            <a:extLst>
              <a:ext uri="{FF2B5EF4-FFF2-40B4-BE49-F238E27FC236}">
                <a16:creationId xmlns:a16="http://schemas.microsoft.com/office/drawing/2014/main" id="{4A9BA68B-F6A3-0D25-A65C-BEBF207672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13" r="-3" b="1378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4" descr="A group of people posing for a photo in front of a brick building&#10;&#10;Description automatically generated">
            <a:extLst>
              <a:ext uri="{FF2B5EF4-FFF2-40B4-BE49-F238E27FC236}">
                <a16:creationId xmlns:a16="http://schemas.microsoft.com/office/drawing/2014/main" id="{148D1A84-7B2F-4CA2-9448-6384A5D913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790" r="-1" b="28636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55" name="Freeform: Shape 54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7" name="Freeform: Shape 56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lv-LV" sz="3400">
                <a:ea typeface="Calibri Light"/>
                <a:cs typeface="Calibri Light"/>
              </a:rPr>
              <a:t>PIRMAIS LPAK DARBĪBAS GADS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B47C7-E6C6-FAD8-77A7-C46395D3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1700" dirty="0">
                <a:latin typeface="Calibri"/>
                <a:ea typeface="Calibri"/>
                <a:cs typeface="Calibri"/>
              </a:rPr>
              <a:t> </a:t>
            </a:r>
            <a:r>
              <a:rPr lang="lv-LV" sz="2000" dirty="0">
                <a:latin typeface="Calibri"/>
                <a:ea typeface="Calibri"/>
                <a:cs typeface="Calibri"/>
              </a:rPr>
              <a:t>PIRMĀ BIEDRU KOPSAPULCE NOTIKA 2024. GADA 25. FEBRUĀRĪ </a:t>
            </a:r>
            <a:endParaRPr lang="lv-LV" sz="2000" dirty="0">
              <a:ea typeface="Calibri"/>
              <a:cs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ea typeface="Calibri"/>
                <a:cs typeface="Calibri"/>
              </a:rPr>
              <a:t>ORGANIZĀCIJĀ IR 45 BIEDRI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ea typeface="Calibri"/>
                <a:cs typeface="Calibri"/>
              </a:rPr>
              <a:t>IESNIEGTI UN REALIZĒTI 9 PROJEKTI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ea typeface="Calibri"/>
                <a:cs typeface="Calibri"/>
              </a:rPr>
              <a:t>NĀKAMAIS TUVĀKAIS PROJEKTS – AK  SKOLOTĀJU SEMINĀRS 19. -20. OKTOBRIS STRAUMĒNOS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ea typeface="Calibri"/>
                <a:cs typeface="Calibri"/>
              </a:rPr>
              <a:t>NĀKAMAIS LIELĀKAIS LPAK PROJEKTS – ELKS III NO 17. - 20. JŪLIJAM 2025 BRADFORDĀ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lv-LV" sz="1700">
              <a:ea typeface="Calibri"/>
              <a:cs typeface="Calibri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lv-LV" sz="1700">
              <a:ea typeface="Calibri"/>
              <a:cs typeface="Calibri"/>
            </a:endParaRPr>
          </a:p>
        </p:txBody>
      </p:sp>
      <p:pic>
        <p:nvPicPr>
          <p:cNvPr id="13" name="Content Placeholder 4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CD81B4C9-61DE-94D1-B9F7-F01E149A40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516" y="189182"/>
            <a:ext cx="2954714" cy="98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1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0" y="2550788"/>
            <a:ext cx="3459273" cy="1815725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GB" sz="4000" err="1">
                <a:solidFill>
                  <a:srgbClr val="FFFFFF"/>
                </a:solidFill>
              </a:rPr>
              <a:t>Kultūra</a:t>
            </a:r>
            <a:r>
              <a:rPr lang="en-GB" sz="4000">
                <a:solidFill>
                  <a:srgbClr val="FFFFFF"/>
                </a:solidFill>
              </a:rPr>
              <a:t>: </a:t>
            </a:r>
            <a:br>
              <a:rPr lang="en-GB" sz="4000"/>
            </a:br>
            <a:r>
              <a:rPr lang="en-GB" sz="4000">
                <a:solidFill>
                  <a:srgbClr val="FFFFFF"/>
                </a:solidFill>
              </a:rPr>
              <a:t>IX </a:t>
            </a:r>
            <a:r>
              <a:rPr lang="en-GB" sz="4000" err="1">
                <a:solidFill>
                  <a:srgbClr val="FFFFFF"/>
                </a:solidFill>
              </a:rPr>
              <a:t>Kultūras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diena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Birmingemā</a:t>
            </a:r>
            <a:r>
              <a:rPr lang="en-GB" sz="4000">
                <a:solidFill>
                  <a:srgbClr val="FFFFFF"/>
                </a:solidFill>
              </a:rPr>
              <a:t> 2024</a:t>
            </a:r>
            <a:endParaRPr lang="en-GB" sz="4000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ADDED00-E5B5-F555-E6C6-C26B722E392F}"/>
              </a:ext>
            </a:extLst>
          </p:cNvPr>
          <p:cNvSpPr txBox="1">
            <a:spLocks/>
          </p:cNvSpPr>
          <p:nvPr/>
        </p:nvSpPr>
        <p:spPr>
          <a:xfrm>
            <a:off x="-14970" y="5345068"/>
            <a:ext cx="4050447" cy="5228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>
                <a:solidFill>
                  <a:srgbClr val="FFFFFF"/>
                </a:solidFill>
                <a:ea typeface="+mj-lt"/>
                <a:cs typeface="+mj-lt"/>
              </a:rPr>
              <a:t>www.facebook.com/kulturasdienaak</a:t>
            </a: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2" descr="A poster with a picture of buildings and text&#10;&#10;Description automatically generated">
            <a:extLst>
              <a:ext uri="{FF2B5EF4-FFF2-40B4-BE49-F238E27FC236}">
                <a16:creationId xmlns:a16="http://schemas.microsoft.com/office/drawing/2014/main" id="{0D9E9F04-9329-E700-C5C1-B80285C59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717" y="39971"/>
            <a:ext cx="6287861" cy="675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0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0" y="2550788"/>
            <a:ext cx="3459273" cy="1815725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GB" sz="4000" err="1">
                <a:solidFill>
                  <a:srgbClr val="FFFFFF"/>
                </a:solidFill>
              </a:rPr>
              <a:t>Kultūra</a:t>
            </a:r>
            <a:r>
              <a:rPr lang="en-GB" sz="4000">
                <a:solidFill>
                  <a:srgbClr val="FFFFFF"/>
                </a:solidFill>
              </a:rPr>
              <a:t>: </a:t>
            </a:r>
            <a:br>
              <a:rPr lang="en-GB" sz="4000"/>
            </a:br>
            <a:r>
              <a:rPr lang="en-GB" sz="4000">
                <a:solidFill>
                  <a:srgbClr val="FFFFFF"/>
                </a:solidFill>
              </a:rPr>
              <a:t>IX </a:t>
            </a:r>
            <a:r>
              <a:rPr lang="en-GB" sz="4000" err="1">
                <a:solidFill>
                  <a:srgbClr val="FFFFFF"/>
                </a:solidFill>
              </a:rPr>
              <a:t>Kultūras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diena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Birmingemā</a:t>
            </a:r>
            <a:r>
              <a:rPr lang="en-GB" sz="4000">
                <a:solidFill>
                  <a:srgbClr val="FFFFFF"/>
                </a:solidFill>
              </a:rPr>
              <a:t> 2024</a:t>
            </a:r>
            <a:endParaRPr lang="en-GB" sz="4000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ADDED00-E5B5-F555-E6C6-C26B722E392F}"/>
              </a:ext>
            </a:extLst>
          </p:cNvPr>
          <p:cNvSpPr txBox="1">
            <a:spLocks/>
          </p:cNvSpPr>
          <p:nvPr/>
        </p:nvSpPr>
        <p:spPr>
          <a:xfrm>
            <a:off x="-14970" y="5345068"/>
            <a:ext cx="4050447" cy="5228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>
                <a:solidFill>
                  <a:srgbClr val="FFFFFF"/>
                </a:solidFill>
                <a:ea typeface="+mj-lt"/>
                <a:cs typeface="+mj-lt"/>
              </a:rPr>
              <a:t>www.facebook.com/kulturasdienaak</a:t>
            </a: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5" name="Picture 4" descr="A group of people standing in a circle&#10;&#10;Description automatically generated">
            <a:extLst>
              <a:ext uri="{FF2B5EF4-FFF2-40B4-BE49-F238E27FC236}">
                <a16:creationId xmlns:a16="http://schemas.microsoft.com/office/drawing/2014/main" id="{56B25713-3E54-142B-6E43-0BD73F8C4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797" y="3297255"/>
            <a:ext cx="8163705" cy="3743794"/>
          </a:xfrm>
          <a:prstGeom prst="rect">
            <a:avLst/>
          </a:prstGeom>
        </p:spPr>
      </p:pic>
      <p:pic>
        <p:nvPicPr>
          <p:cNvPr id="6" name="Picture 5" descr="A group of people in clothing&#10;&#10;Description automatically generated">
            <a:extLst>
              <a:ext uri="{FF2B5EF4-FFF2-40B4-BE49-F238E27FC236}">
                <a16:creationId xmlns:a16="http://schemas.microsoft.com/office/drawing/2014/main" id="{B8569D7F-8B43-727B-60E3-24EAEFBB3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714" y="-680310"/>
            <a:ext cx="8159377" cy="400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3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0" y="2550788"/>
            <a:ext cx="3459273" cy="1815725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GB" sz="4000" err="1">
                <a:solidFill>
                  <a:srgbClr val="FFFFFF"/>
                </a:solidFill>
              </a:rPr>
              <a:t>Kultūra</a:t>
            </a:r>
            <a:r>
              <a:rPr lang="en-GB" sz="4000">
                <a:solidFill>
                  <a:srgbClr val="FFFFFF"/>
                </a:solidFill>
              </a:rPr>
              <a:t>: </a:t>
            </a:r>
            <a:br>
              <a:rPr lang="en-GB" sz="4000"/>
            </a:br>
            <a:r>
              <a:rPr lang="en-GB" sz="4000">
                <a:solidFill>
                  <a:srgbClr val="FFFFFF"/>
                </a:solidFill>
              </a:rPr>
              <a:t>IX </a:t>
            </a:r>
            <a:r>
              <a:rPr lang="en-GB" sz="4000" err="1">
                <a:solidFill>
                  <a:srgbClr val="FFFFFF"/>
                </a:solidFill>
              </a:rPr>
              <a:t>Kultūras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diena</a:t>
            </a:r>
            <a:r>
              <a:rPr lang="en-GB" sz="4000">
                <a:solidFill>
                  <a:srgbClr val="FFFFFF"/>
                </a:solidFill>
              </a:rPr>
              <a:t> </a:t>
            </a:r>
            <a:r>
              <a:rPr lang="en-GB" sz="4000" err="1">
                <a:solidFill>
                  <a:srgbClr val="FFFFFF"/>
                </a:solidFill>
              </a:rPr>
              <a:t>Birmingemā</a:t>
            </a:r>
            <a:r>
              <a:rPr lang="en-GB" sz="4000">
                <a:solidFill>
                  <a:srgbClr val="FFFFFF"/>
                </a:solidFill>
              </a:rPr>
              <a:t> 2024</a:t>
            </a:r>
            <a:endParaRPr lang="en-GB" sz="4000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ADDED00-E5B5-F555-E6C6-C26B722E392F}"/>
              </a:ext>
            </a:extLst>
          </p:cNvPr>
          <p:cNvSpPr txBox="1">
            <a:spLocks/>
          </p:cNvSpPr>
          <p:nvPr/>
        </p:nvSpPr>
        <p:spPr>
          <a:xfrm>
            <a:off x="-14970" y="5345068"/>
            <a:ext cx="4050447" cy="5228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>
                <a:solidFill>
                  <a:srgbClr val="FFFFFF"/>
                </a:solidFill>
                <a:ea typeface="+mj-lt"/>
                <a:cs typeface="+mj-lt"/>
              </a:rPr>
              <a:t>www.facebook.com/kulturasdienaak</a:t>
            </a: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8A7EED6-7DFC-55FB-D8DF-0BE9B20D0F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" t="18049" r="-379" b="-443"/>
          <a:stretch/>
        </p:blipFill>
        <p:spPr>
          <a:xfrm>
            <a:off x="4021992" y="-202975"/>
            <a:ext cx="5485623" cy="2759907"/>
          </a:xfrm>
          <a:prstGeom prst="rect">
            <a:avLst/>
          </a:prstGeom>
        </p:spPr>
      </p:pic>
      <p:pic>
        <p:nvPicPr>
          <p:cNvPr id="9" name="Picture 8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94156E16-589A-6B50-51A6-B798D7C30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670" y="4800241"/>
            <a:ext cx="2919475" cy="2309928"/>
          </a:xfrm>
          <a:prstGeom prst="rect">
            <a:avLst/>
          </a:prstGeom>
        </p:spPr>
      </p:pic>
      <p:pic>
        <p:nvPicPr>
          <p:cNvPr id="11" name="Picture 10" descr="A group of people singing in a line&#10;&#10;Description automatically generated">
            <a:extLst>
              <a:ext uri="{FF2B5EF4-FFF2-40B4-BE49-F238E27FC236}">
                <a16:creationId xmlns:a16="http://schemas.microsoft.com/office/drawing/2014/main" id="{3962AFD7-1E2E-76A7-A17F-8CFDEB5ADB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" t="13397" r="904" b="1109"/>
          <a:stretch/>
        </p:blipFill>
        <p:spPr>
          <a:xfrm>
            <a:off x="4024143" y="2417371"/>
            <a:ext cx="5249257" cy="2577884"/>
          </a:xfrm>
          <a:prstGeom prst="rect">
            <a:avLst/>
          </a:prstGeom>
        </p:spPr>
      </p:pic>
      <p:pic>
        <p:nvPicPr>
          <p:cNvPr id="17" name="Picture 16" descr="A group of people in traditional clothing&#10;&#10;Description automatically generated">
            <a:extLst>
              <a:ext uri="{FF2B5EF4-FFF2-40B4-BE49-F238E27FC236}">
                <a16:creationId xmlns:a16="http://schemas.microsoft.com/office/drawing/2014/main" id="{54BA9A16-FEA2-BBBB-4285-F2325A06BE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05" t="24589" r="-170" b="-472"/>
          <a:stretch/>
        </p:blipFill>
        <p:spPr>
          <a:xfrm>
            <a:off x="4024831" y="4561166"/>
            <a:ext cx="5252785" cy="2321238"/>
          </a:xfrm>
          <a:prstGeom prst="rect">
            <a:avLst/>
          </a:prstGeom>
        </p:spPr>
      </p:pic>
      <p:pic>
        <p:nvPicPr>
          <p:cNvPr id="19" name="Picture 18" descr="A hand holding a ball shaped object&#10;&#10;Description automatically generated">
            <a:extLst>
              <a:ext uri="{FF2B5EF4-FFF2-40B4-BE49-F238E27FC236}">
                <a16:creationId xmlns:a16="http://schemas.microsoft.com/office/drawing/2014/main" id="{23B799FF-27C1-BE4F-3EF7-4E70180257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517" r="-654" b="4070"/>
          <a:stretch/>
        </p:blipFill>
        <p:spPr>
          <a:xfrm>
            <a:off x="9264862" y="2290249"/>
            <a:ext cx="2935486" cy="2971870"/>
          </a:xfrm>
          <a:prstGeom prst="rect">
            <a:avLst/>
          </a:prstGeom>
        </p:spPr>
      </p:pic>
      <p:pic>
        <p:nvPicPr>
          <p:cNvPr id="21" name="Picture 20" descr="A group of medals with flowers&#10;&#10;Description automatically generated">
            <a:extLst>
              <a:ext uri="{FF2B5EF4-FFF2-40B4-BE49-F238E27FC236}">
                <a16:creationId xmlns:a16="http://schemas.microsoft.com/office/drawing/2014/main" id="{B6F14597-6019-559B-FC33-39126E7FBF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2175" y="-551306"/>
            <a:ext cx="2937757" cy="297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58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57" y="3723095"/>
            <a:ext cx="3201366" cy="631695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GB" sz="4000" err="1">
                <a:solidFill>
                  <a:srgbClr val="FFFFFF"/>
                </a:solidFill>
              </a:rPr>
              <a:t>Izglītība</a:t>
            </a:r>
            <a:r>
              <a:rPr lang="en-GB" sz="4000">
                <a:solidFill>
                  <a:srgbClr val="FFFFFF"/>
                </a:solidFill>
              </a:rPr>
              <a:t>: </a:t>
            </a:r>
            <a:r>
              <a:rPr lang="en-GB" sz="4000" err="1">
                <a:solidFill>
                  <a:srgbClr val="FFFFFF"/>
                </a:solidFill>
              </a:rPr>
              <a:t>Latvie</a:t>
            </a:r>
            <a:r>
              <a:rPr lang="lv-LV" sz="4000" err="1">
                <a:solidFill>
                  <a:srgbClr val="FFFFFF"/>
                </a:solidFill>
              </a:rPr>
              <a:t>šu</a:t>
            </a:r>
            <a:r>
              <a:rPr lang="lv-LV" sz="4000">
                <a:solidFill>
                  <a:srgbClr val="FFFFFF"/>
                </a:solidFill>
              </a:rPr>
              <a:t> skolas  AK un Ziemeļīrijā</a:t>
            </a: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9" name="Content Placeholder 8" descr="A map of the united kingdom&#10;&#10;Description automatically generated">
            <a:extLst>
              <a:ext uri="{FF2B5EF4-FFF2-40B4-BE49-F238E27FC236}">
                <a16:creationId xmlns:a16="http://schemas.microsoft.com/office/drawing/2014/main" id="{C232CF65-E138-B329-8DA5-60FE844E15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39304" y="13154"/>
            <a:ext cx="7656688" cy="6855052"/>
          </a:xfrm>
        </p:spPr>
      </p:pic>
      <p:pic>
        <p:nvPicPr>
          <p:cNvPr id="3" name="Picture 2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94E3F34B-C21B-AC63-5575-4E08B6F08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444" y="14967"/>
            <a:ext cx="1892755" cy="197031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ADDED00-E5B5-F555-E6C6-C26B722E392F}"/>
              </a:ext>
            </a:extLst>
          </p:cNvPr>
          <p:cNvSpPr txBox="1">
            <a:spLocks/>
          </p:cNvSpPr>
          <p:nvPr/>
        </p:nvSpPr>
        <p:spPr>
          <a:xfrm>
            <a:off x="-14970" y="5345068"/>
            <a:ext cx="4050447" cy="5228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4000">
                <a:solidFill>
                  <a:srgbClr val="FFFFFF"/>
                </a:solidFill>
                <a:ea typeface="+mj-lt"/>
                <a:cs typeface="+mj-lt"/>
              </a:rPr>
              <a:t>https://latviesiem.org.uk/izglitiba/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8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A0648-24D6-056A-D169-19C22CE0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93" y="3704045"/>
            <a:ext cx="3228580" cy="631695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GB" sz="4000" err="1">
                <a:solidFill>
                  <a:srgbClr val="FFFFFF"/>
                </a:solidFill>
              </a:rPr>
              <a:t>Izglītība</a:t>
            </a:r>
            <a:r>
              <a:rPr lang="en-GB" sz="4000">
                <a:solidFill>
                  <a:srgbClr val="FFFFFF"/>
                </a:solidFill>
              </a:rPr>
              <a:t>: </a:t>
            </a:r>
            <a:r>
              <a:rPr lang="en-GB" sz="4000" err="1">
                <a:solidFill>
                  <a:srgbClr val="FFFFFF"/>
                </a:solidFill>
              </a:rPr>
              <a:t>Latvie</a:t>
            </a:r>
            <a:r>
              <a:rPr lang="lv-LV" sz="4000" err="1">
                <a:solidFill>
                  <a:srgbClr val="FFFFFF"/>
                </a:solidFill>
              </a:rPr>
              <a:t>šu</a:t>
            </a:r>
            <a:r>
              <a:rPr lang="lv-LV" sz="4000">
                <a:solidFill>
                  <a:srgbClr val="FFFFFF"/>
                </a:solidFill>
              </a:rPr>
              <a:t> skolas  AK un Ziemeļīrijā</a:t>
            </a: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A8B91A-AF33-233B-1BE6-D579C68E3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4" y="6245582"/>
            <a:ext cx="1391719" cy="782842"/>
          </a:xfrm>
          <a:prstGeom prst="rect">
            <a:avLst/>
          </a:prstGeom>
        </p:spPr>
      </p:pic>
      <p:pic>
        <p:nvPicPr>
          <p:cNvPr id="30" name="Content Placeholder 29" descr="People with children outdoors in fall">
            <a:extLst>
              <a:ext uri="{FF2B5EF4-FFF2-40B4-BE49-F238E27FC236}">
                <a16:creationId xmlns:a16="http://schemas.microsoft.com/office/drawing/2014/main" id="{6B6344C4-4A8D-CE1B-6FE5-9053CB002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54707" y="2301457"/>
            <a:ext cx="3982472" cy="2623231"/>
          </a:xfrm>
        </p:spPr>
      </p:pic>
      <p:pic>
        <p:nvPicPr>
          <p:cNvPr id="31" name="Picture 30" descr="A pie chart with numbers and a number on it&#10;&#10;Description automatically generated">
            <a:extLst>
              <a:ext uri="{FF2B5EF4-FFF2-40B4-BE49-F238E27FC236}">
                <a16:creationId xmlns:a16="http://schemas.microsoft.com/office/drawing/2014/main" id="{B0528552-01FA-E699-A032-65F90E9B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77" r="6132" b="495"/>
          <a:stretch/>
        </p:blipFill>
        <p:spPr>
          <a:xfrm>
            <a:off x="4135644" y="1312042"/>
            <a:ext cx="3932847" cy="361041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CB450D8-0906-05F8-D2E1-0517420F999F}"/>
              </a:ext>
            </a:extLst>
          </p:cNvPr>
          <p:cNvSpPr txBox="1"/>
          <p:nvPr/>
        </p:nvSpPr>
        <p:spPr>
          <a:xfrm>
            <a:off x="4415817" y="217390"/>
            <a:ext cx="6546599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en-US" sz="2000" dirty="0">
                <a:ea typeface="Calibri"/>
                <a:cs typeface="Calibri"/>
              </a:rPr>
              <a:t>AK un </a:t>
            </a:r>
            <a:r>
              <a:rPr lang="en-US" sz="2000" dirty="0" err="1">
                <a:ea typeface="Calibri"/>
                <a:cs typeface="Calibri"/>
              </a:rPr>
              <a:t>Ziemeļīrijā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darbojas</a:t>
            </a:r>
            <a:r>
              <a:rPr lang="en-US" sz="2000" dirty="0">
                <a:ea typeface="Calibri"/>
                <a:cs typeface="Calibri"/>
              </a:rPr>
              <a:t> 16 </a:t>
            </a:r>
            <a:r>
              <a:rPr lang="en-US" sz="2000" dirty="0" err="1">
                <a:ea typeface="Calibri"/>
                <a:cs typeface="Calibri"/>
              </a:rPr>
              <a:t>skolas</a:t>
            </a:r>
            <a:r>
              <a:rPr lang="en-US" sz="2000" dirty="0">
                <a:ea typeface="Calibri"/>
                <a:cs typeface="Calibri"/>
              </a:rPr>
              <a:t> un 1 </a:t>
            </a:r>
            <a:r>
              <a:rPr lang="en-US" sz="2000" dirty="0" err="1">
                <a:ea typeface="Calibri"/>
                <a:cs typeface="Calibri"/>
              </a:rPr>
              <a:t>valodas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pulciņš</a:t>
            </a:r>
            <a:endParaRPr lang="en-US" sz="2000" dirty="0">
              <a:ea typeface="Calibri"/>
              <a:cs typeface="Calibri"/>
            </a:endParaRPr>
          </a:p>
          <a:p>
            <a:pPr marL="285750" indent="-285750">
              <a:buFont typeface="Wingdings"/>
              <a:buChar char="Ø"/>
            </a:pPr>
            <a:r>
              <a:rPr lang="en-US" sz="2000" dirty="0">
                <a:ea typeface="Calibri"/>
                <a:cs typeface="Calibri"/>
              </a:rPr>
              <a:t>420 </a:t>
            </a:r>
            <a:r>
              <a:rPr lang="en-US" sz="2000" dirty="0" err="1">
                <a:ea typeface="Calibri"/>
                <a:cs typeface="Calibri"/>
              </a:rPr>
              <a:t>skolēnu</a:t>
            </a:r>
            <a:endParaRPr lang="en-US" sz="2000" dirty="0">
              <a:ea typeface="Calibri"/>
              <a:cs typeface="Calibri"/>
            </a:endParaRPr>
          </a:p>
          <a:p>
            <a:pPr marL="285750" indent="-285750">
              <a:buFont typeface="Wingdings"/>
              <a:buChar char="Ø"/>
            </a:pPr>
            <a:r>
              <a:rPr lang="en-US" sz="2000" dirty="0">
                <a:ea typeface="Calibri"/>
                <a:cs typeface="Calibri"/>
              </a:rPr>
              <a:t>72 </a:t>
            </a:r>
            <a:r>
              <a:rPr lang="en-US" sz="2000" dirty="0" err="1">
                <a:ea typeface="Calibri"/>
                <a:cs typeface="Calibri"/>
              </a:rPr>
              <a:t>skolotāji</a:t>
            </a:r>
            <a:r>
              <a:rPr lang="en-US" sz="2000" dirty="0">
                <a:ea typeface="Calibri"/>
                <a:cs typeface="Calibri"/>
              </a:rPr>
              <a:t> un </a:t>
            </a:r>
            <a:r>
              <a:rPr lang="en-US" sz="2000" dirty="0" err="1">
                <a:ea typeface="Calibri"/>
                <a:cs typeface="Calibri"/>
              </a:rPr>
              <a:t>vairāki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desmiti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palīgu</a:t>
            </a:r>
            <a:endParaRPr lang="en-US" sz="2000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ADD38-2792-401D-054A-2AAB2D655F9F}"/>
              </a:ext>
            </a:extLst>
          </p:cNvPr>
          <p:cNvSpPr txBox="1"/>
          <p:nvPr/>
        </p:nvSpPr>
        <p:spPr>
          <a:xfrm>
            <a:off x="4420980" y="5601771"/>
            <a:ext cx="698271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Calibri"/>
                <a:cs typeface="Calibri"/>
              </a:rPr>
              <a:t>AK un </a:t>
            </a:r>
            <a:r>
              <a:rPr lang="en-US" sz="2400" err="1">
                <a:ea typeface="Calibri"/>
                <a:cs typeface="Calibri"/>
              </a:rPr>
              <a:t>Ziemeļīrijas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skolotāju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seminārs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Straumēnos</a:t>
            </a:r>
            <a:r>
              <a:rPr lang="en-US" sz="2400">
                <a:ea typeface="Calibri"/>
                <a:cs typeface="Calibri"/>
              </a:rPr>
              <a:t> </a:t>
            </a:r>
            <a:endParaRPr lang="en-US"/>
          </a:p>
          <a:p>
            <a:r>
              <a:rPr lang="en-US" sz="2400">
                <a:ea typeface="Calibri"/>
                <a:cs typeface="Calibri"/>
              </a:rPr>
              <a:t>2024. gada 19-20. </a:t>
            </a:r>
            <a:r>
              <a:rPr lang="en-US" sz="2400" err="1">
                <a:ea typeface="Calibri"/>
                <a:cs typeface="Calibri"/>
              </a:rPr>
              <a:t>oktobris</a:t>
            </a:r>
            <a:r>
              <a:rPr lang="en-US" sz="2400">
                <a:ea typeface="Calibri"/>
                <a:cs typeface="Calibri"/>
              </a:rPr>
              <a:t> 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4367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7f55dd-2c4c-47f9-af14-788a4a37c542" xsi:nil="true"/>
    <lcf76f155ced4ddcb4097134ff3c332f xmlns="30d0bd44-23b8-484c-9e31-7a4eb899a13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6EAA41CF7A62459DB378E34E7FD28F" ma:contentTypeVersion="15" ma:contentTypeDescription="Create a new document." ma:contentTypeScope="" ma:versionID="bcd3bd8aa5a7a1893339d7a00106969b">
  <xsd:schema xmlns:xsd="http://www.w3.org/2001/XMLSchema" xmlns:xs="http://www.w3.org/2001/XMLSchema" xmlns:p="http://schemas.microsoft.com/office/2006/metadata/properties" xmlns:ns2="30d0bd44-23b8-484c-9e31-7a4eb899a138" xmlns:ns3="a97f55dd-2c4c-47f9-af14-788a4a37c542" targetNamespace="http://schemas.microsoft.com/office/2006/metadata/properties" ma:root="true" ma:fieldsID="c5f2027684110f70cbd8f75bbe35eb5b" ns2:_="" ns3:_="">
    <xsd:import namespace="30d0bd44-23b8-484c-9e31-7a4eb899a138"/>
    <xsd:import namespace="a97f55dd-2c4c-47f9-af14-788a4a37c5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d0bd44-23b8-484c-9e31-7a4eb899a1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5eb48c8-f948-49af-a68f-d60d2a2299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f55dd-2c4c-47f9-af14-788a4a37c5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a038139-6eb0-4459-ab7d-601ae49a8342}" ma:internalName="TaxCatchAll" ma:showField="CatchAllData" ma:web="a97f55dd-2c4c-47f9-af14-788a4a37c5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B98F5-0BDF-465C-B024-B2EBF3F6FA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05A9EB-31D2-4F09-8ACB-6319839953E6}">
  <ds:schemaRefs>
    <ds:schemaRef ds:uri="30d0bd44-23b8-484c-9e31-7a4eb899a138"/>
    <ds:schemaRef ds:uri="a97f55dd-2c4c-47f9-af14-788a4a37c54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C4E1725-A403-46E3-8543-CC48CCC8C6D4}">
  <ds:schemaRefs>
    <ds:schemaRef ds:uri="30d0bd44-23b8-484c-9e31-7a4eb899a138"/>
    <ds:schemaRef ds:uri="a97f55dd-2c4c-47f9-af14-788a4a37c5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Latviešu pārstāvniecība Apvienotajā Karalistē  LPAK</vt:lpstr>
      <vt:lpstr>LPAK NOZARES: PRIORITĀTES UN PADARĪTAIS  </vt:lpstr>
      <vt:lpstr>PIRMAIS LPAK DARBĪBAS GADS</vt:lpstr>
      <vt:lpstr>Kultūra:  IX Kultūras diena Birmingemā 2024</vt:lpstr>
      <vt:lpstr>Kultūra:  IX Kultūras diena Birmingemā 2024</vt:lpstr>
      <vt:lpstr>Kultūra:  IX Kultūras diena Birmingemā 2024</vt:lpstr>
      <vt:lpstr>Izglītība: Latviešu skolas  AK un Ziemeļīrijā</vt:lpstr>
      <vt:lpstr>Izglītība: Latviešu skolas  AK un Ziemeļīrijā</vt:lpstr>
      <vt:lpstr>LPAK kā  JUMTA ORGANIZĀCIJA </vt:lpstr>
      <vt:lpstr>LPAK kā PĀRSTĀVNIECĪBA</vt:lpstr>
      <vt:lpstr>VIENOTA INFORMĀCIJAS PLATFORMA UN SADARBĪBAS PARTNERI</vt:lpstr>
      <vt:lpstr>PowerPoint Presentation</vt:lpstr>
      <vt:lpstr>KĀPĒC KĻŪT PAR LPAK BIEDRU? </vt:lpstr>
      <vt:lpstr>LPAK Valde</vt:lpstr>
      <vt:lpstr>SAZINIES AR MUMS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Daugavas Vanagu Fonds</dc:creator>
  <cp:revision>153</cp:revision>
  <dcterms:created xsi:type="dcterms:W3CDTF">2023-10-03T16:49:39Z</dcterms:created>
  <dcterms:modified xsi:type="dcterms:W3CDTF">2024-10-04T23:17:21Z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0x010100AB6EAA41CF7A62459DB378E34E7FD28F</vt:lpwstr>
  </property>
  <property fmtid="{D5CDD505-2E9C-101B-9397-08002B2CF9AE}" pid="3" name="MediaServiceImageTags">
    <vt:lpwstr/>
  </property>
</Properties>
</file>